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>
      <p:cViewPr varScale="1">
        <p:scale>
          <a:sx n="102" d="100"/>
          <a:sy n="102" d="100"/>
        </p:scale>
        <p:origin x="952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8265" y="6479834"/>
            <a:ext cx="110422" cy="110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3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4435" y="6572741"/>
            <a:ext cx="358140" cy="0"/>
          </a:xfrm>
          <a:custGeom>
            <a:avLst/>
            <a:gdLst/>
            <a:ahLst/>
            <a:cxnLst/>
            <a:rect l="l" t="t" r="r" b="b"/>
            <a:pathLst>
              <a:path w="358140">
                <a:moveTo>
                  <a:pt x="0" y="0"/>
                </a:moveTo>
                <a:lnTo>
                  <a:pt x="358083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3477" y="6388258"/>
            <a:ext cx="0" cy="369570"/>
          </a:xfrm>
          <a:custGeom>
            <a:avLst/>
            <a:gdLst/>
            <a:ahLst/>
            <a:cxnLst/>
            <a:rect l="l" t="t" r="r" b="b"/>
            <a:pathLst>
              <a:path h="369570">
                <a:moveTo>
                  <a:pt x="0" y="368964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98265" y="6479834"/>
            <a:ext cx="110422" cy="110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925377" y="0"/>
            <a:ext cx="7266940" cy="6858000"/>
          </a:xfrm>
          <a:custGeom>
            <a:avLst/>
            <a:gdLst/>
            <a:ahLst/>
            <a:cxnLst/>
            <a:rect l="l" t="t" r="r" b="b"/>
            <a:pathLst>
              <a:path w="7266940" h="6858000">
                <a:moveTo>
                  <a:pt x="7266622" y="0"/>
                </a:moveTo>
                <a:lnTo>
                  <a:pt x="414083" y="0"/>
                </a:lnTo>
                <a:lnTo>
                  <a:pt x="0" y="6399503"/>
                </a:lnTo>
                <a:lnTo>
                  <a:pt x="7086015" y="6857999"/>
                </a:lnTo>
                <a:lnTo>
                  <a:pt x="7266622" y="6857999"/>
                </a:lnTo>
                <a:lnTo>
                  <a:pt x="7266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5047932" y="0"/>
            <a:ext cx="7144384" cy="6763384"/>
          </a:xfrm>
          <a:custGeom>
            <a:avLst/>
            <a:gdLst/>
            <a:ahLst/>
            <a:cxnLst/>
            <a:rect l="l" t="t" r="r" b="b"/>
            <a:pathLst>
              <a:path w="7144384" h="6763384">
                <a:moveTo>
                  <a:pt x="7144067" y="0"/>
                </a:moveTo>
                <a:lnTo>
                  <a:pt x="404990" y="0"/>
                </a:lnTo>
                <a:lnTo>
                  <a:pt x="0" y="6263796"/>
                </a:lnTo>
                <a:lnTo>
                  <a:pt x="10563" y="6303063"/>
                </a:lnTo>
                <a:lnTo>
                  <a:pt x="334220" y="6328721"/>
                </a:lnTo>
                <a:lnTo>
                  <a:pt x="5954039" y="6689568"/>
                </a:lnTo>
                <a:lnTo>
                  <a:pt x="5979096" y="6699807"/>
                </a:lnTo>
                <a:lnTo>
                  <a:pt x="5990031" y="6700045"/>
                </a:lnTo>
                <a:lnTo>
                  <a:pt x="5990513" y="6700704"/>
                </a:lnTo>
                <a:lnTo>
                  <a:pt x="5997829" y="6700455"/>
                </a:lnTo>
                <a:lnTo>
                  <a:pt x="6000826" y="6692438"/>
                </a:lnTo>
                <a:lnTo>
                  <a:pt x="6007144" y="6691028"/>
                </a:lnTo>
                <a:lnTo>
                  <a:pt x="6015964" y="6690825"/>
                </a:lnTo>
                <a:lnTo>
                  <a:pt x="6034151" y="6691541"/>
                </a:lnTo>
                <a:lnTo>
                  <a:pt x="6064148" y="6697078"/>
                </a:lnTo>
                <a:lnTo>
                  <a:pt x="6068860" y="6693786"/>
                </a:lnTo>
                <a:lnTo>
                  <a:pt x="6099619" y="6698416"/>
                </a:lnTo>
                <a:lnTo>
                  <a:pt x="6108954" y="6696381"/>
                </a:lnTo>
                <a:lnTo>
                  <a:pt x="6233185" y="6704418"/>
                </a:lnTo>
                <a:lnTo>
                  <a:pt x="6236690" y="6707007"/>
                </a:lnTo>
                <a:lnTo>
                  <a:pt x="6255181" y="6715921"/>
                </a:lnTo>
                <a:lnTo>
                  <a:pt x="6282296" y="6724911"/>
                </a:lnTo>
                <a:lnTo>
                  <a:pt x="6300647" y="6733959"/>
                </a:lnTo>
                <a:lnTo>
                  <a:pt x="6305423" y="6735069"/>
                </a:lnTo>
                <a:lnTo>
                  <a:pt x="6306820" y="6730594"/>
                </a:lnTo>
                <a:lnTo>
                  <a:pt x="6310960" y="6731574"/>
                </a:lnTo>
                <a:lnTo>
                  <a:pt x="6325488" y="6739848"/>
                </a:lnTo>
                <a:lnTo>
                  <a:pt x="6339852" y="6739948"/>
                </a:lnTo>
                <a:lnTo>
                  <a:pt x="6358801" y="6735815"/>
                </a:lnTo>
                <a:lnTo>
                  <a:pt x="6363656" y="6731220"/>
                </a:lnTo>
                <a:lnTo>
                  <a:pt x="6368613" y="6725431"/>
                </a:lnTo>
                <a:lnTo>
                  <a:pt x="6373686" y="6722053"/>
                </a:lnTo>
                <a:lnTo>
                  <a:pt x="6378892" y="6724689"/>
                </a:lnTo>
                <a:lnTo>
                  <a:pt x="6425133" y="6728146"/>
                </a:lnTo>
                <a:lnTo>
                  <a:pt x="6459651" y="6719078"/>
                </a:lnTo>
                <a:lnTo>
                  <a:pt x="7144067" y="6763357"/>
                </a:lnTo>
                <a:lnTo>
                  <a:pt x="71440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559552" y="6095"/>
            <a:ext cx="6397752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639055" y="5620511"/>
            <a:ext cx="1548384" cy="1091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712207" y="5675376"/>
            <a:ext cx="1420367" cy="963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39" y="1892998"/>
            <a:ext cx="9570720" cy="64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8265" y="6479834"/>
            <a:ext cx="110422" cy="110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3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8265" y="6479834"/>
            <a:ext cx="110422" cy="110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3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3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4435" y="6535046"/>
            <a:ext cx="358140" cy="0"/>
          </a:xfrm>
          <a:custGeom>
            <a:avLst/>
            <a:gdLst/>
            <a:ahLst/>
            <a:cxnLst/>
            <a:rect l="l" t="t" r="r" b="b"/>
            <a:pathLst>
              <a:path w="358140">
                <a:moveTo>
                  <a:pt x="0" y="0"/>
                </a:moveTo>
                <a:lnTo>
                  <a:pt x="358083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3477" y="6356005"/>
            <a:ext cx="0" cy="358140"/>
          </a:xfrm>
          <a:custGeom>
            <a:avLst/>
            <a:gdLst/>
            <a:ahLst/>
            <a:cxnLst/>
            <a:rect l="l" t="t" r="r" b="b"/>
            <a:pathLst>
              <a:path h="358140">
                <a:moveTo>
                  <a:pt x="0" y="358083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98265" y="6479834"/>
            <a:ext cx="110422" cy="110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8265" y="6479834"/>
            <a:ext cx="110422" cy="110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8265" y="6479834"/>
            <a:ext cx="110422" cy="110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3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8265" y="6479834"/>
            <a:ext cx="110422" cy="1104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0588" y="1145031"/>
            <a:ext cx="9070822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1253" y="2792475"/>
            <a:ext cx="9729492" cy="2808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94247" y="0"/>
              <a:ext cx="6394704" cy="6857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43635" y="4992751"/>
            <a:ext cx="4364355" cy="10278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600" b="1" spc="140" dirty="0">
                <a:latin typeface="Arimo"/>
                <a:cs typeface="Arimo"/>
              </a:rPr>
              <a:t>Q</a:t>
            </a:r>
            <a:r>
              <a:rPr lang="en-AU" sz="6600" b="1" spc="140" dirty="0">
                <a:latin typeface="Arimo"/>
                <a:cs typeface="Arimo"/>
              </a:rPr>
              <a:t>4</a:t>
            </a:r>
            <a:r>
              <a:rPr sz="6600" b="1" spc="765" dirty="0">
                <a:latin typeface="Arimo"/>
                <a:cs typeface="Arimo"/>
              </a:rPr>
              <a:t>-</a:t>
            </a:r>
            <a:r>
              <a:rPr sz="6600" b="1" spc="85" dirty="0">
                <a:latin typeface="Arimo"/>
                <a:cs typeface="Arimo"/>
              </a:rPr>
              <a:t>W1</a:t>
            </a:r>
            <a:r>
              <a:rPr sz="6600" b="1" spc="765" dirty="0">
                <a:latin typeface="Arimo"/>
                <a:cs typeface="Arimo"/>
              </a:rPr>
              <a:t>-</a:t>
            </a:r>
            <a:r>
              <a:rPr sz="6600" b="1" spc="350" dirty="0">
                <a:latin typeface="Arimo"/>
                <a:cs typeface="Arimo"/>
              </a:rPr>
              <a:t>D4</a:t>
            </a:r>
            <a:endParaRPr sz="6600" dirty="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5765" y="1143508"/>
            <a:ext cx="36214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solidFill>
                  <a:srgbClr val="FFFFFF"/>
                </a:solidFill>
                <a:latin typeface="Arial"/>
                <a:cs typeface="Arial"/>
              </a:rPr>
              <a:t>TEXT </a:t>
            </a:r>
            <a:r>
              <a:rPr sz="1600" spc="204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600" spc="14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16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FFFF"/>
                </a:solidFill>
                <a:latin typeface="Arial"/>
                <a:cs typeface="Arial"/>
              </a:rPr>
              <a:t>CONNECTIONS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9" name="object 9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8927" y="1378534"/>
            <a:ext cx="3820160" cy="584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15"/>
              </a:lnSpc>
            </a:pPr>
            <a:r>
              <a:rPr sz="3600" b="1" spc="155" dirty="0">
                <a:latin typeface="Arimo"/>
                <a:cs typeface="Arimo"/>
              </a:rPr>
              <a:t>1.</a:t>
            </a:r>
            <a:r>
              <a:rPr sz="3600" b="1" spc="25" dirty="0">
                <a:latin typeface="Arimo"/>
                <a:cs typeface="Arimo"/>
              </a:rPr>
              <a:t> </a:t>
            </a:r>
            <a:r>
              <a:rPr sz="3600" b="1" spc="130" dirty="0">
                <a:latin typeface="Arimo"/>
                <a:cs typeface="Arimo"/>
              </a:rPr>
              <a:t>Appropriation</a:t>
            </a:r>
            <a:endParaRPr sz="3600">
              <a:latin typeface="Arimo"/>
              <a:cs typeface="Arim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4" name="object 4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089650" y="716965"/>
            <a:ext cx="5422900" cy="1320165"/>
            <a:chOff x="6089650" y="716965"/>
            <a:chExt cx="5422900" cy="1320165"/>
          </a:xfrm>
        </p:grpSpPr>
        <p:sp>
          <p:nvSpPr>
            <p:cNvPr id="8" name="object 8"/>
            <p:cNvSpPr/>
            <p:nvPr/>
          </p:nvSpPr>
          <p:spPr>
            <a:xfrm>
              <a:off x="6096000" y="723315"/>
              <a:ext cx="5410200" cy="1307465"/>
            </a:xfrm>
            <a:custGeom>
              <a:avLst/>
              <a:gdLst/>
              <a:ahLst/>
              <a:cxnLst/>
              <a:rect l="l" t="t" r="r" b="b"/>
              <a:pathLst>
                <a:path w="5410200" h="1307464">
                  <a:moveTo>
                    <a:pt x="5192344" y="0"/>
                  </a:moveTo>
                  <a:lnTo>
                    <a:pt x="217855" y="0"/>
                  </a:lnTo>
                  <a:lnTo>
                    <a:pt x="167903" y="5753"/>
                  </a:lnTo>
                  <a:lnTo>
                    <a:pt x="122047" y="22142"/>
                  </a:lnTo>
                  <a:lnTo>
                    <a:pt x="81597" y="47860"/>
                  </a:lnTo>
                  <a:lnTo>
                    <a:pt x="47860" y="81597"/>
                  </a:lnTo>
                  <a:lnTo>
                    <a:pt x="22142" y="122047"/>
                  </a:lnTo>
                  <a:lnTo>
                    <a:pt x="5753" y="167903"/>
                  </a:lnTo>
                  <a:lnTo>
                    <a:pt x="0" y="217855"/>
                  </a:lnTo>
                  <a:lnTo>
                    <a:pt x="0" y="1089253"/>
                  </a:lnTo>
                  <a:lnTo>
                    <a:pt x="5753" y="1139206"/>
                  </a:lnTo>
                  <a:lnTo>
                    <a:pt x="22142" y="1185061"/>
                  </a:lnTo>
                  <a:lnTo>
                    <a:pt x="47860" y="1225511"/>
                  </a:lnTo>
                  <a:lnTo>
                    <a:pt x="81597" y="1259249"/>
                  </a:lnTo>
                  <a:lnTo>
                    <a:pt x="122047" y="1284966"/>
                  </a:lnTo>
                  <a:lnTo>
                    <a:pt x="167903" y="1301355"/>
                  </a:lnTo>
                  <a:lnTo>
                    <a:pt x="217855" y="1307109"/>
                  </a:lnTo>
                  <a:lnTo>
                    <a:pt x="5192344" y="1307109"/>
                  </a:lnTo>
                  <a:lnTo>
                    <a:pt x="5242296" y="1301355"/>
                  </a:lnTo>
                  <a:lnTo>
                    <a:pt x="5288152" y="1284966"/>
                  </a:lnTo>
                  <a:lnTo>
                    <a:pt x="5328602" y="1259249"/>
                  </a:lnTo>
                  <a:lnTo>
                    <a:pt x="5362339" y="1225511"/>
                  </a:lnTo>
                  <a:lnTo>
                    <a:pt x="5388057" y="1185061"/>
                  </a:lnTo>
                  <a:lnTo>
                    <a:pt x="5404446" y="1139206"/>
                  </a:lnTo>
                  <a:lnTo>
                    <a:pt x="5410200" y="1089253"/>
                  </a:lnTo>
                  <a:lnTo>
                    <a:pt x="5410200" y="217855"/>
                  </a:lnTo>
                  <a:lnTo>
                    <a:pt x="5404446" y="167903"/>
                  </a:lnTo>
                  <a:lnTo>
                    <a:pt x="5388057" y="122047"/>
                  </a:lnTo>
                  <a:lnTo>
                    <a:pt x="5362339" y="81597"/>
                  </a:lnTo>
                  <a:lnTo>
                    <a:pt x="5328602" y="47860"/>
                  </a:lnTo>
                  <a:lnTo>
                    <a:pt x="5288152" y="22142"/>
                  </a:lnTo>
                  <a:lnTo>
                    <a:pt x="5242296" y="5753"/>
                  </a:lnTo>
                  <a:lnTo>
                    <a:pt x="5192344" y="0"/>
                  </a:lnTo>
                  <a:close/>
                </a:path>
              </a:pathLst>
            </a:custGeom>
            <a:solidFill>
              <a:srgbClr val="627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0" y="723315"/>
              <a:ext cx="5410200" cy="1307465"/>
            </a:xfrm>
            <a:custGeom>
              <a:avLst/>
              <a:gdLst/>
              <a:ahLst/>
              <a:cxnLst/>
              <a:rect l="l" t="t" r="r" b="b"/>
              <a:pathLst>
                <a:path w="5410200" h="1307464">
                  <a:moveTo>
                    <a:pt x="0" y="217858"/>
                  </a:moveTo>
                  <a:lnTo>
                    <a:pt x="5753" y="167905"/>
                  </a:lnTo>
                  <a:lnTo>
                    <a:pt x="22143" y="122049"/>
                  </a:lnTo>
                  <a:lnTo>
                    <a:pt x="47860" y="81599"/>
                  </a:lnTo>
                  <a:lnTo>
                    <a:pt x="81598" y="47861"/>
                  </a:lnTo>
                  <a:lnTo>
                    <a:pt x="122049" y="22143"/>
                  </a:lnTo>
                  <a:lnTo>
                    <a:pt x="167905" y="5753"/>
                  </a:lnTo>
                  <a:lnTo>
                    <a:pt x="217858" y="0"/>
                  </a:lnTo>
                  <a:lnTo>
                    <a:pt x="5192342" y="0"/>
                  </a:lnTo>
                  <a:lnTo>
                    <a:pt x="5242296" y="5753"/>
                  </a:lnTo>
                  <a:lnTo>
                    <a:pt x="5288151" y="22143"/>
                  </a:lnTo>
                  <a:lnTo>
                    <a:pt x="5328603" y="47861"/>
                  </a:lnTo>
                  <a:lnTo>
                    <a:pt x="5362341" y="81599"/>
                  </a:lnTo>
                  <a:lnTo>
                    <a:pt x="5388059" y="122049"/>
                  </a:lnTo>
                  <a:lnTo>
                    <a:pt x="5404449" y="167905"/>
                  </a:lnTo>
                  <a:lnTo>
                    <a:pt x="5410203" y="217858"/>
                  </a:lnTo>
                  <a:lnTo>
                    <a:pt x="5410203" y="1089250"/>
                  </a:lnTo>
                  <a:lnTo>
                    <a:pt x="5404449" y="1139203"/>
                  </a:lnTo>
                  <a:lnTo>
                    <a:pt x="5388059" y="1185059"/>
                  </a:lnTo>
                  <a:lnTo>
                    <a:pt x="5362341" y="1225510"/>
                  </a:lnTo>
                  <a:lnTo>
                    <a:pt x="5328603" y="1259249"/>
                  </a:lnTo>
                  <a:lnTo>
                    <a:pt x="5288151" y="1284967"/>
                  </a:lnTo>
                  <a:lnTo>
                    <a:pt x="5242296" y="1301356"/>
                  </a:lnTo>
                  <a:lnTo>
                    <a:pt x="5192342" y="1307110"/>
                  </a:lnTo>
                  <a:lnTo>
                    <a:pt x="217858" y="1307110"/>
                  </a:lnTo>
                  <a:lnTo>
                    <a:pt x="167905" y="1301356"/>
                  </a:lnTo>
                  <a:lnTo>
                    <a:pt x="122049" y="1284967"/>
                  </a:lnTo>
                  <a:lnTo>
                    <a:pt x="81598" y="1259249"/>
                  </a:lnTo>
                  <a:lnTo>
                    <a:pt x="47860" y="1225510"/>
                  </a:lnTo>
                  <a:lnTo>
                    <a:pt x="22143" y="1185059"/>
                  </a:lnTo>
                  <a:lnTo>
                    <a:pt x="5753" y="1139203"/>
                  </a:lnTo>
                  <a:lnTo>
                    <a:pt x="0" y="1089250"/>
                  </a:lnTo>
                  <a:lnTo>
                    <a:pt x="0" y="2178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60588" y="938405"/>
            <a:ext cx="9107412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76470">
              <a:lnSpc>
                <a:spcPct val="100000"/>
              </a:lnSpc>
              <a:spcBef>
                <a:spcPts val="100"/>
              </a:spcBef>
            </a:pPr>
            <a:r>
              <a:rPr sz="3200" b="1" spc="15" dirty="0"/>
              <a:t>Adaptation </a:t>
            </a:r>
            <a:r>
              <a:rPr sz="3200" b="1" spc="60" dirty="0"/>
              <a:t>(old </a:t>
            </a:r>
            <a:r>
              <a:rPr sz="3200" b="1" spc="-100" dirty="0"/>
              <a:t>becomes</a:t>
            </a:r>
            <a:r>
              <a:rPr sz="3200" b="1" spc="-110" dirty="0"/>
              <a:t> </a:t>
            </a:r>
            <a:r>
              <a:rPr sz="3200" b="1" spc="30" dirty="0"/>
              <a:t>new)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089650" y="2096071"/>
            <a:ext cx="5422900" cy="1320165"/>
            <a:chOff x="6089650" y="2096071"/>
            <a:chExt cx="5422900" cy="1320165"/>
          </a:xfrm>
        </p:grpSpPr>
        <p:sp>
          <p:nvSpPr>
            <p:cNvPr id="12" name="object 12"/>
            <p:cNvSpPr/>
            <p:nvPr/>
          </p:nvSpPr>
          <p:spPr>
            <a:xfrm>
              <a:off x="6096000" y="2102421"/>
              <a:ext cx="5410200" cy="1307465"/>
            </a:xfrm>
            <a:custGeom>
              <a:avLst/>
              <a:gdLst/>
              <a:ahLst/>
              <a:cxnLst/>
              <a:rect l="l" t="t" r="r" b="b"/>
              <a:pathLst>
                <a:path w="5410200" h="1307464">
                  <a:moveTo>
                    <a:pt x="5192344" y="0"/>
                  </a:moveTo>
                  <a:lnTo>
                    <a:pt x="217855" y="0"/>
                  </a:lnTo>
                  <a:lnTo>
                    <a:pt x="167903" y="5753"/>
                  </a:lnTo>
                  <a:lnTo>
                    <a:pt x="122047" y="22142"/>
                  </a:lnTo>
                  <a:lnTo>
                    <a:pt x="81597" y="47860"/>
                  </a:lnTo>
                  <a:lnTo>
                    <a:pt x="47860" y="81597"/>
                  </a:lnTo>
                  <a:lnTo>
                    <a:pt x="22142" y="122047"/>
                  </a:lnTo>
                  <a:lnTo>
                    <a:pt x="5753" y="167903"/>
                  </a:lnTo>
                  <a:lnTo>
                    <a:pt x="0" y="217855"/>
                  </a:lnTo>
                  <a:lnTo>
                    <a:pt x="0" y="1089253"/>
                  </a:lnTo>
                  <a:lnTo>
                    <a:pt x="5753" y="1139206"/>
                  </a:lnTo>
                  <a:lnTo>
                    <a:pt x="22142" y="1185061"/>
                  </a:lnTo>
                  <a:lnTo>
                    <a:pt x="47860" y="1225511"/>
                  </a:lnTo>
                  <a:lnTo>
                    <a:pt x="81597" y="1259249"/>
                  </a:lnTo>
                  <a:lnTo>
                    <a:pt x="122047" y="1284966"/>
                  </a:lnTo>
                  <a:lnTo>
                    <a:pt x="167903" y="1301355"/>
                  </a:lnTo>
                  <a:lnTo>
                    <a:pt x="217855" y="1307109"/>
                  </a:lnTo>
                  <a:lnTo>
                    <a:pt x="5192344" y="1307109"/>
                  </a:lnTo>
                  <a:lnTo>
                    <a:pt x="5242296" y="1301355"/>
                  </a:lnTo>
                  <a:lnTo>
                    <a:pt x="5288152" y="1284966"/>
                  </a:lnTo>
                  <a:lnTo>
                    <a:pt x="5328602" y="1259249"/>
                  </a:lnTo>
                  <a:lnTo>
                    <a:pt x="5362339" y="1225511"/>
                  </a:lnTo>
                  <a:lnTo>
                    <a:pt x="5388057" y="1185061"/>
                  </a:lnTo>
                  <a:lnTo>
                    <a:pt x="5404446" y="1139206"/>
                  </a:lnTo>
                  <a:lnTo>
                    <a:pt x="5410200" y="1089253"/>
                  </a:lnTo>
                  <a:lnTo>
                    <a:pt x="5410200" y="217855"/>
                  </a:lnTo>
                  <a:lnTo>
                    <a:pt x="5404446" y="167903"/>
                  </a:lnTo>
                  <a:lnTo>
                    <a:pt x="5388057" y="122047"/>
                  </a:lnTo>
                  <a:lnTo>
                    <a:pt x="5362339" y="81597"/>
                  </a:lnTo>
                  <a:lnTo>
                    <a:pt x="5328602" y="47860"/>
                  </a:lnTo>
                  <a:lnTo>
                    <a:pt x="5288152" y="22142"/>
                  </a:lnTo>
                  <a:lnTo>
                    <a:pt x="5242296" y="5753"/>
                  </a:lnTo>
                  <a:lnTo>
                    <a:pt x="5192344" y="0"/>
                  </a:lnTo>
                  <a:close/>
                </a:path>
              </a:pathLst>
            </a:custGeom>
            <a:solidFill>
              <a:srgbClr val="6C7F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6000" y="2102421"/>
              <a:ext cx="5410200" cy="1307465"/>
            </a:xfrm>
            <a:custGeom>
              <a:avLst/>
              <a:gdLst/>
              <a:ahLst/>
              <a:cxnLst/>
              <a:rect l="l" t="t" r="r" b="b"/>
              <a:pathLst>
                <a:path w="5410200" h="1307464">
                  <a:moveTo>
                    <a:pt x="0" y="217858"/>
                  </a:moveTo>
                  <a:lnTo>
                    <a:pt x="5753" y="167905"/>
                  </a:lnTo>
                  <a:lnTo>
                    <a:pt x="22143" y="122049"/>
                  </a:lnTo>
                  <a:lnTo>
                    <a:pt x="47860" y="81599"/>
                  </a:lnTo>
                  <a:lnTo>
                    <a:pt x="81598" y="47861"/>
                  </a:lnTo>
                  <a:lnTo>
                    <a:pt x="122049" y="22143"/>
                  </a:lnTo>
                  <a:lnTo>
                    <a:pt x="167905" y="5753"/>
                  </a:lnTo>
                  <a:lnTo>
                    <a:pt x="217858" y="0"/>
                  </a:lnTo>
                  <a:lnTo>
                    <a:pt x="5192342" y="0"/>
                  </a:lnTo>
                  <a:lnTo>
                    <a:pt x="5242296" y="5753"/>
                  </a:lnTo>
                  <a:lnTo>
                    <a:pt x="5288151" y="22143"/>
                  </a:lnTo>
                  <a:lnTo>
                    <a:pt x="5328603" y="47861"/>
                  </a:lnTo>
                  <a:lnTo>
                    <a:pt x="5362341" y="81599"/>
                  </a:lnTo>
                  <a:lnTo>
                    <a:pt x="5388059" y="122049"/>
                  </a:lnTo>
                  <a:lnTo>
                    <a:pt x="5404449" y="167905"/>
                  </a:lnTo>
                  <a:lnTo>
                    <a:pt x="5410203" y="217858"/>
                  </a:lnTo>
                  <a:lnTo>
                    <a:pt x="5410203" y="1089250"/>
                  </a:lnTo>
                  <a:lnTo>
                    <a:pt x="5404449" y="1139203"/>
                  </a:lnTo>
                  <a:lnTo>
                    <a:pt x="5388059" y="1185059"/>
                  </a:lnTo>
                  <a:lnTo>
                    <a:pt x="5362341" y="1225510"/>
                  </a:lnTo>
                  <a:lnTo>
                    <a:pt x="5328603" y="1259249"/>
                  </a:lnTo>
                  <a:lnTo>
                    <a:pt x="5288151" y="1284967"/>
                  </a:lnTo>
                  <a:lnTo>
                    <a:pt x="5242296" y="1301356"/>
                  </a:lnTo>
                  <a:lnTo>
                    <a:pt x="5192342" y="1307110"/>
                  </a:lnTo>
                  <a:lnTo>
                    <a:pt x="217858" y="1307110"/>
                  </a:lnTo>
                  <a:lnTo>
                    <a:pt x="167905" y="1301356"/>
                  </a:lnTo>
                  <a:lnTo>
                    <a:pt x="122049" y="1284967"/>
                  </a:lnTo>
                  <a:lnTo>
                    <a:pt x="81598" y="1259249"/>
                  </a:lnTo>
                  <a:lnTo>
                    <a:pt x="47860" y="1225510"/>
                  </a:lnTo>
                  <a:lnTo>
                    <a:pt x="22143" y="1185059"/>
                  </a:lnTo>
                  <a:lnTo>
                    <a:pt x="5753" y="1139203"/>
                  </a:lnTo>
                  <a:lnTo>
                    <a:pt x="0" y="1089250"/>
                  </a:lnTo>
                  <a:lnTo>
                    <a:pt x="0" y="2178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42354" y="2522727"/>
            <a:ext cx="495904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5" dirty="0">
                <a:solidFill>
                  <a:srgbClr val="FFFFFF"/>
                </a:solidFill>
                <a:latin typeface="Arial"/>
                <a:cs typeface="Arial"/>
              </a:rPr>
              <a:t>Borrowing </a:t>
            </a:r>
            <a:r>
              <a:rPr sz="3000" b="1" spc="5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30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25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endParaRPr sz="3000" b="1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89650" y="3475189"/>
            <a:ext cx="5422900" cy="1320165"/>
            <a:chOff x="6089650" y="3475189"/>
            <a:chExt cx="5422900" cy="1320165"/>
          </a:xfrm>
        </p:grpSpPr>
        <p:sp>
          <p:nvSpPr>
            <p:cNvPr id="16" name="object 16"/>
            <p:cNvSpPr/>
            <p:nvPr/>
          </p:nvSpPr>
          <p:spPr>
            <a:xfrm>
              <a:off x="6096000" y="3481539"/>
              <a:ext cx="5410200" cy="1307465"/>
            </a:xfrm>
            <a:custGeom>
              <a:avLst/>
              <a:gdLst/>
              <a:ahLst/>
              <a:cxnLst/>
              <a:rect l="l" t="t" r="r" b="b"/>
              <a:pathLst>
                <a:path w="5410200" h="1307464">
                  <a:moveTo>
                    <a:pt x="5192344" y="0"/>
                  </a:moveTo>
                  <a:lnTo>
                    <a:pt x="217855" y="0"/>
                  </a:lnTo>
                  <a:lnTo>
                    <a:pt x="167903" y="5753"/>
                  </a:lnTo>
                  <a:lnTo>
                    <a:pt x="122047" y="22142"/>
                  </a:lnTo>
                  <a:lnTo>
                    <a:pt x="81597" y="47860"/>
                  </a:lnTo>
                  <a:lnTo>
                    <a:pt x="47860" y="81597"/>
                  </a:lnTo>
                  <a:lnTo>
                    <a:pt x="22142" y="122047"/>
                  </a:lnTo>
                  <a:lnTo>
                    <a:pt x="5753" y="167903"/>
                  </a:lnTo>
                  <a:lnTo>
                    <a:pt x="0" y="217855"/>
                  </a:lnTo>
                  <a:lnTo>
                    <a:pt x="0" y="1089240"/>
                  </a:lnTo>
                  <a:lnTo>
                    <a:pt x="5753" y="1139194"/>
                  </a:lnTo>
                  <a:lnTo>
                    <a:pt x="22142" y="1185051"/>
                  </a:lnTo>
                  <a:lnTo>
                    <a:pt x="47860" y="1225504"/>
                  </a:lnTo>
                  <a:lnTo>
                    <a:pt x="81597" y="1259244"/>
                  </a:lnTo>
                  <a:lnTo>
                    <a:pt x="122047" y="1284964"/>
                  </a:lnTo>
                  <a:lnTo>
                    <a:pt x="167903" y="1301355"/>
                  </a:lnTo>
                  <a:lnTo>
                    <a:pt x="217855" y="1307109"/>
                  </a:lnTo>
                  <a:lnTo>
                    <a:pt x="5192344" y="1307109"/>
                  </a:lnTo>
                  <a:lnTo>
                    <a:pt x="5242296" y="1301355"/>
                  </a:lnTo>
                  <a:lnTo>
                    <a:pt x="5288152" y="1284964"/>
                  </a:lnTo>
                  <a:lnTo>
                    <a:pt x="5328602" y="1259244"/>
                  </a:lnTo>
                  <a:lnTo>
                    <a:pt x="5362339" y="1225504"/>
                  </a:lnTo>
                  <a:lnTo>
                    <a:pt x="5388057" y="1185051"/>
                  </a:lnTo>
                  <a:lnTo>
                    <a:pt x="5404446" y="1139194"/>
                  </a:lnTo>
                  <a:lnTo>
                    <a:pt x="5410200" y="1089240"/>
                  </a:lnTo>
                  <a:lnTo>
                    <a:pt x="5410200" y="217855"/>
                  </a:lnTo>
                  <a:lnTo>
                    <a:pt x="5404446" y="167903"/>
                  </a:lnTo>
                  <a:lnTo>
                    <a:pt x="5388057" y="122047"/>
                  </a:lnTo>
                  <a:lnTo>
                    <a:pt x="5362339" y="81597"/>
                  </a:lnTo>
                  <a:lnTo>
                    <a:pt x="5328602" y="47860"/>
                  </a:lnTo>
                  <a:lnTo>
                    <a:pt x="5288152" y="22142"/>
                  </a:lnTo>
                  <a:lnTo>
                    <a:pt x="5242296" y="5753"/>
                  </a:lnTo>
                  <a:lnTo>
                    <a:pt x="5192344" y="0"/>
                  </a:lnTo>
                  <a:close/>
                </a:path>
              </a:pathLst>
            </a:custGeom>
            <a:solidFill>
              <a:srgbClr val="7881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000" y="3481539"/>
              <a:ext cx="5410200" cy="1307465"/>
            </a:xfrm>
            <a:custGeom>
              <a:avLst/>
              <a:gdLst/>
              <a:ahLst/>
              <a:cxnLst/>
              <a:rect l="l" t="t" r="r" b="b"/>
              <a:pathLst>
                <a:path w="5410200" h="1307464">
                  <a:moveTo>
                    <a:pt x="0" y="217858"/>
                  </a:moveTo>
                  <a:lnTo>
                    <a:pt x="5753" y="167905"/>
                  </a:lnTo>
                  <a:lnTo>
                    <a:pt x="22143" y="122049"/>
                  </a:lnTo>
                  <a:lnTo>
                    <a:pt x="47860" y="81599"/>
                  </a:lnTo>
                  <a:lnTo>
                    <a:pt x="81598" y="47861"/>
                  </a:lnTo>
                  <a:lnTo>
                    <a:pt x="122049" y="22143"/>
                  </a:lnTo>
                  <a:lnTo>
                    <a:pt x="167905" y="5753"/>
                  </a:lnTo>
                  <a:lnTo>
                    <a:pt x="217858" y="0"/>
                  </a:lnTo>
                  <a:lnTo>
                    <a:pt x="5192342" y="0"/>
                  </a:lnTo>
                  <a:lnTo>
                    <a:pt x="5242296" y="5753"/>
                  </a:lnTo>
                  <a:lnTo>
                    <a:pt x="5288151" y="22143"/>
                  </a:lnTo>
                  <a:lnTo>
                    <a:pt x="5328603" y="47861"/>
                  </a:lnTo>
                  <a:lnTo>
                    <a:pt x="5362341" y="81599"/>
                  </a:lnTo>
                  <a:lnTo>
                    <a:pt x="5388059" y="122049"/>
                  </a:lnTo>
                  <a:lnTo>
                    <a:pt x="5404449" y="167905"/>
                  </a:lnTo>
                  <a:lnTo>
                    <a:pt x="5410203" y="217858"/>
                  </a:lnTo>
                  <a:lnTo>
                    <a:pt x="5410203" y="1089250"/>
                  </a:lnTo>
                  <a:lnTo>
                    <a:pt x="5404449" y="1139203"/>
                  </a:lnTo>
                  <a:lnTo>
                    <a:pt x="5388059" y="1185059"/>
                  </a:lnTo>
                  <a:lnTo>
                    <a:pt x="5362341" y="1225510"/>
                  </a:lnTo>
                  <a:lnTo>
                    <a:pt x="5328603" y="1259249"/>
                  </a:lnTo>
                  <a:lnTo>
                    <a:pt x="5288151" y="1284967"/>
                  </a:lnTo>
                  <a:lnTo>
                    <a:pt x="5242296" y="1301356"/>
                  </a:lnTo>
                  <a:lnTo>
                    <a:pt x="5192342" y="1307110"/>
                  </a:lnTo>
                  <a:lnTo>
                    <a:pt x="217858" y="1307110"/>
                  </a:lnTo>
                  <a:lnTo>
                    <a:pt x="167905" y="1301356"/>
                  </a:lnTo>
                  <a:lnTo>
                    <a:pt x="122049" y="1284967"/>
                  </a:lnTo>
                  <a:lnTo>
                    <a:pt x="81598" y="1259249"/>
                  </a:lnTo>
                  <a:lnTo>
                    <a:pt x="47860" y="1225510"/>
                  </a:lnTo>
                  <a:lnTo>
                    <a:pt x="22143" y="1185059"/>
                  </a:lnTo>
                  <a:lnTo>
                    <a:pt x="5753" y="1139203"/>
                  </a:lnTo>
                  <a:lnTo>
                    <a:pt x="0" y="1089250"/>
                  </a:lnTo>
                  <a:lnTo>
                    <a:pt x="0" y="2178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089650" y="4854295"/>
            <a:ext cx="5422900" cy="1320165"/>
            <a:chOff x="6089650" y="4854295"/>
            <a:chExt cx="5422900" cy="1320165"/>
          </a:xfrm>
        </p:grpSpPr>
        <p:sp>
          <p:nvSpPr>
            <p:cNvPr id="19" name="object 19"/>
            <p:cNvSpPr/>
            <p:nvPr/>
          </p:nvSpPr>
          <p:spPr>
            <a:xfrm>
              <a:off x="6096000" y="4860645"/>
              <a:ext cx="5410200" cy="1307465"/>
            </a:xfrm>
            <a:custGeom>
              <a:avLst/>
              <a:gdLst/>
              <a:ahLst/>
              <a:cxnLst/>
              <a:rect l="l" t="t" r="r" b="b"/>
              <a:pathLst>
                <a:path w="5410200" h="1307464">
                  <a:moveTo>
                    <a:pt x="5192344" y="0"/>
                  </a:moveTo>
                  <a:lnTo>
                    <a:pt x="217855" y="0"/>
                  </a:lnTo>
                  <a:lnTo>
                    <a:pt x="167903" y="5753"/>
                  </a:lnTo>
                  <a:lnTo>
                    <a:pt x="122047" y="22142"/>
                  </a:lnTo>
                  <a:lnTo>
                    <a:pt x="81597" y="47860"/>
                  </a:lnTo>
                  <a:lnTo>
                    <a:pt x="47860" y="81597"/>
                  </a:lnTo>
                  <a:lnTo>
                    <a:pt x="22142" y="122047"/>
                  </a:lnTo>
                  <a:lnTo>
                    <a:pt x="5753" y="167903"/>
                  </a:lnTo>
                  <a:lnTo>
                    <a:pt x="0" y="217855"/>
                  </a:lnTo>
                  <a:lnTo>
                    <a:pt x="0" y="1089247"/>
                  </a:lnTo>
                  <a:lnTo>
                    <a:pt x="5753" y="1139200"/>
                  </a:lnTo>
                  <a:lnTo>
                    <a:pt x="22142" y="1185055"/>
                  </a:lnTo>
                  <a:lnTo>
                    <a:pt x="47860" y="1225506"/>
                  </a:lnTo>
                  <a:lnTo>
                    <a:pt x="81597" y="1259244"/>
                  </a:lnTo>
                  <a:lnTo>
                    <a:pt x="122047" y="1284962"/>
                  </a:lnTo>
                  <a:lnTo>
                    <a:pt x="167903" y="1301351"/>
                  </a:lnTo>
                  <a:lnTo>
                    <a:pt x="217855" y="1307105"/>
                  </a:lnTo>
                  <a:lnTo>
                    <a:pt x="5192344" y="1307105"/>
                  </a:lnTo>
                  <a:lnTo>
                    <a:pt x="5242296" y="1301351"/>
                  </a:lnTo>
                  <a:lnTo>
                    <a:pt x="5288152" y="1284962"/>
                  </a:lnTo>
                  <a:lnTo>
                    <a:pt x="5328602" y="1259244"/>
                  </a:lnTo>
                  <a:lnTo>
                    <a:pt x="5362339" y="1225506"/>
                  </a:lnTo>
                  <a:lnTo>
                    <a:pt x="5388057" y="1185055"/>
                  </a:lnTo>
                  <a:lnTo>
                    <a:pt x="5404446" y="1139200"/>
                  </a:lnTo>
                  <a:lnTo>
                    <a:pt x="5410200" y="1089247"/>
                  </a:lnTo>
                  <a:lnTo>
                    <a:pt x="5410200" y="217855"/>
                  </a:lnTo>
                  <a:lnTo>
                    <a:pt x="5404446" y="167903"/>
                  </a:lnTo>
                  <a:lnTo>
                    <a:pt x="5388057" y="122047"/>
                  </a:lnTo>
                  <a:lnTo>
                    <a:pt x="5362339" y="81597"/>
                  </a:lnTo>
                  <a:lnTo>
                    <a:pt x="5328602" y="47860"/>
                  </a:lnTo>
                  <a:lnTo>
                    <a:pt x="5288152" y="22142"/>
                  </a:lnTo>
                  <a:lnTo>
                    <a:pt x="5242296" y="5753"/>
                  </a:lnTo>
                  <a:lnTo>
                    <a:pt x="5192344" y="0"/>
                  </a:lnTo>
                  <a:close/>
                </a:path>
              </a:pathLst>
            </a:custGeom>
            <a:solidFill>
              <a:srgbClr val="8483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000" y="4860645"/>
              <a:ext cx="5410200" cy="1307465"/>
            </a:xfrm>
            <a:custGeom>
              <a:avLst/>
              <a:gdLst/>
              <a:ahLst/>
              <a:cxnLst/>
              <a:rect l="l" t="t" r="r" b="b"/>
              <a:pathLst>
                <a:path w="5410200" h="1307464">
                  <a:moveTo>
                    <a:pt x="0" y="217858"/>
                  </a:moveTo>
                  <a:lnTo>
                    <a:pt x="5753" y="167905"/>
                  </a:lnTo>
                  <a:lnTo>
                    <a:pt x="22143" y="122049"/>
                  </a:lnTo>
                  <a:lnTo>
                    <a:pt x="47860" y="81599"/>
                  </a:lnTo>
                  <a:lnTo>
                    <a:pt x="81598" y="47861"/>
                  </a:lnTo>
                  <a:lnTo>
                    <a:pt x="122049" y="22143"/>
                  </a:lnTo>
                  <a:lnTo>
                    <a:pt x="167905" y="5753"/>
                  </a:lnTo>
                  <a:lnTo>
                    <a:pt x="217858" y="0"/>
                  </a:lnTo>
                  <a:lnTo>
                    <a:pt x="5192342" y="0"/>
                  </a:lnTo>
                  <a:lnTo>
                    <a:pt x="5242296" y="5753"/>
                  </a:lnTo>
                  <a:lnTo>
                    <a:pt x="5288151" y="22143"/>
                  </a:lnTo>
                  <a:lnTo>
                    <a:pt x="5328603" y="47861"/>
                  </a:lnTo>
                  <a:lnTo>
                    <a:pt x="5362341" y="81599"/>
                  </a:lnTo>
                  <a:lnTo>
                    <a:pt x="5388059" y="122049"/>
                  </a:lnTo>
                  <a:lnTo>
                    <a:pt x="5404449" y="167905"/>
                  </a:lnTo>
                  <a:lnTo>
                    <a:pt x="5410203" y="217858"/>
                  </a:lnTo>
                  <a:lnTo>
                    <a:pt x="5410203" y="1089250"/>
                  </a:lnTo>
                  <a:lnTo>
                    <a:pt x="5404449" y="1139203"/>
                  </a:lnTo>
                  <a:lnTo>
                    <a:pt x="5388059" y="1185059"/>
                  </a:lnTo>
                  <a:lnTo>
                    <a:pt x="5362341" y="1225510"/>
                  </a:lnTo>
                  <a:lnTo>
                    <a:pt x="5328603" y="1259249"/>
                  </a:lnTo>
                  <a:lnTo>
                    <a:pt x="5288151" y="1284967"/>
                  </a:lnTo>
                  <a:lnTo>
                    <a:pt x="5242296" y="1301356"/>
                  </a:lnTo>
                  <a:lnTo>
                    <a:pt x="5192342" y="1307110"/>
                  </a:lnTo>
                  <a:lnTo>
                    <a:pt x="217858" y="1307110"/>
                  </a:lnTo>
                  <a:lnTo>
                    <a:pt x="167905" y="1301356"/>
                  </a:lnTo>
                  <a:lnTo>
                    <a:pt x="122049" y="1284967"/>
                  </a:lnTo>
                  <a:lnTo>
                    <a:pt x="81598" y="1259249"/>
                  </a:lnTo>
                  <a:lnTo>
                    <a:pt x="47860" y="1225510"/>
                  </a:lnTo>
                  <a:lnTo>
                    <a:pt x="22143" y="1185059"/>
                  </a:lnTo>
                  <a:lnTo>
                    <a:pt x="5753" y="1139203"/>
                  </a:lnTo>
                  <a:lnTo>
                    <a:pt x="0" y="1089250"/>
                  </a:lnTo>
                  <a:lnTo>
                    <a:pt x="0" y="2178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242354" y="3903471"/>
            <a:ext cx="4664710" cy="2165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5" dirty="0">
                <a:solidFill>
                  <a:srgbClr val="FFFFFF"/>
                </a:solidFill>
                <a:latin typeface="Arial"/>
                <a:cs typeface="Arial"/>
              </a:rPr>
              <a:t>Reinterpretation</a:t>
            </a:r>
            <a:endParaRPr sz="2800" b="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 b="1" dirty="0">
              <a:latin typeface="Arial"/>
              <a:cs typeface="Arial"/>
            </a:endParaRPr>
          </a:p>
          <a:p>
            <a:pPr marL="12700" marR="5080">
              <a:lnSpc>
                <a:spcPct val="123200"/>
              </a:lnSpc>
              <a:spcBef>
                <a:spcPts val="217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Reimagining </a:t>
            </a: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existing </a:t>
            </a:r>
            <a:r>
              <a:rPr sz="2800" b="1" spc="25" dirty="0">
                <a:solidFill>
                  <a:srgbClr val="FFFFFF"/>
                </a:solidFill>
                <a:latin typeface="Arial"/>
                <a:cs typeface="Arial"/>
              </a:rPr>
              <a:t>text </a:t>
            </a:r>
            <a:r>
              <a:rPr sz="2800" b="1" spc="-50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making </a:t>
            </a:r>
            <a:r>
              <a:rPr sz="2800" b="1" spc="16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endParaRPr sz="28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8928" y="613790"/>
            <a:ext cx="2690495" cy="647700"/>
          </a:xfrm>
          <a:custGeom>
            <a:avLst/>
            <a:gdLst/>
            <a:ahLst/>
            <a:cxnLst/>
            <a:rect l="l" t="t" r="r" b="b"/>
            <a:pathLst>
              <a:path w="2690495" h="647700">
                <a:moveTo>
                  <a:pt x="2690177" y="0"/>
                </a:moveTo>
                <a:lnTo>
                  <a:pt x="2518092" y="0"/>
                </a:lnTo>
                <a:lnTo>
                  <a:pt x="0" y="0"/>
                </a:lnTo>
                <a:lnTo>
                  <a:pt x="0" y="647700"/>
                </a:lnTo>
                <a:lnTo>
                  <a:pt x="2518092" y="647700"/>
                </a:lnTo>
                <a:lnTo>
                  <a:pt x="2690177" y="647700"/>
                </a:lnTo>
                <a:lnTo>
                  <a:pt x="269017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6227" y="600963"/>
            <a:ext cx="26987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10" dirty="0">
                <a:solidFill>
                  <a:srgbClr val="000000"/>
                </a:solidFill>
                <a:latin typeface="Arimo"/>
                <a:cs typeface="Arimo"/>
              </a:rPr>
              <a:t>Examples:</a:t>
            </a:r>
            <a:endParaRPr sz="4000">
              <a:latin typeface="Arimo"/>
              <a:cs typeface="Arim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66800" y="1456944"/>
            <a:ext cx="10210800" cy="4846320"/>
            <a:chOff x="1712976" y="1456944"/>
            <a:chExt cx="9046845" cy="4846320"/>
          </a:xfrm>
        </p:grpSpPr>
        <p:sp>
          <p:nvSpPr>
            <p:cNvPr id="5" name="object 5"/>
            <p:cNvSpPr/>
            <p:nvPr/>
          </p:nvSpPr>
          <p:spPr>
            <a:xfrm>
              <a:off x="1712976" y="1456944"/>
              <a:ext cx="9046464" cy="4846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7400" y="1800225"/>
              <a:ext cx="8358187" cy="41576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12950" y="1755775"/>
              <a:ext cx="8447405" cy="4246880"/>
            </a:xfrm>
            <a:custGeom>
              <a:avLst/>
              <a:gdLst/>
              <a:ahLst/>
              <a:cxnLst/>
              <a:rect l="l" t="t" r="r" b="b"/>
              <a:pathLst>
                <a:path w="8447405" h="4246880">
                  <a:moveTo>
                    <a:pt x="736289" y="0"/>
                  </a:moveTo>
                  <a:lnTo>
                    <a:pt x="8447094" y="0"/>
                  </a:lnTo>
                  <a:lnTo>
                    <a:pt x="8447094" y="3510271"/>
                  </a:lnTo>
                  <a:lnTo>
                    <a:pt x="8443344" y="3584491"/>
                  </a:lnTo>
                  <a:lnTo>
                    <a:pt x="8432164" y="3657721"/>
                  </a:lnTo>
                  <a:lnTo>
                    <a:pt x="8413984" y="3728422"/>
                  </a:lnTo>
                  <a:lnTo>
                    <a:pt x="8389174" y="3796212"/>
                  </a:lnTo>
                  <a:lnTo>
                    <a:pt x="8358114" y="3860692"/>
                  </a:lnTo>
                  <a:lnTo>
                    <a:pt x="8321174" y="3921502"/>
                  </a:lnTo>
                  <a:lnTo>
                    <a:pt x="8278724" y="3978262"/>
                  </a:lnTo>
                  <a:lnTo>
                    <a:pt x="8231144" y="4030622"/>
                  </a:lnTo>
                  <a:lnTo>
                    <a:pt x="8178794" y="4078202"/>
                  </a:lnTo>
                  <a:lnTo>
                    <a:pt x="8122034" y="4120652"/>
                  </a:lnTo>
                  <a:lnTo>
                    <a:pt x="8061224" y="4157592"/>
                  </a:lnTo>
                  <a:lnTo>
                    <a:pt x="7996734" y="4188652"/>
                  </a:lnTo>
                  <a:lnTo>
                    <a:pt x="7928954" y="4213462"/>
                  </a:lnTo>
                  <a:lnTo>
                    <a:pt x="7858244" y="4231642"/>
                  </a:lnTo>
                  <a:lnTo>
                    <a:pt x="7785014" y="4242822"/>
                  </a:lnTo>
                  <a:lnTo>
                    <a:pt x="7710804" y="4246562"/>
                  </a:lnTo>
                  <a:lnTo>
                    <a:pt x="0" y="4246562"/>
                  </a:lnTo>
                  <a:lnTo>
                    <a:pt x="0" y="736289"/>
                  </a:lnTo>
                  <a:lnTo>
                    <a:pt x="3747" y="662074"/>
                  </a:lnTo>
                  <a:lnTo>
                    <a:pt x="14923" y="588845"/>
                  </a:lnTo>
                  <a:lnTo>
                    <a:pt x="33103" y="518139"/>
                  </a:lnTo>
                  <a:lnTo>
                    <a:pt x="57913" y="450353"/>
                  </a:lnTo>
                  <a:lnTo>
                    <a:pt x="88977" y="385870"/>
                  </a:lnTo>
                  <a:lnTo>
                    <a:pt x="125918" y="325063"/>
                  </a:lnTo>
                  <a:lnTo>
                    <a:pt x="168363" y="268301"/>
                  </a:lnTo>
                  <a:lnTo>
                    <a:pt x="215946" y="215947"/>
                  </a:lnTo>
                  <a:lnTo>
                    <a:pt x="268300" y="168363"/>
                  </a:lnTo>
                  <a:lnTo>
                    <a:pt x="325062" y="125918"/>
                  </a:lnTo>
                  <a:lnTo>
                    <a:pt x="385868" y="88977"/>
                  </a:lnTo>
                  <a:lnTo>
                    <a:pt x="450352" y="57914"/>
                  </a:lnTo>
                  <a:lnTo>
                    <a:pt x="518138" y="33103"/>
                  </a:lnTo>
                  <a:lnTo>
                    <a:pt x="588845" y="14923"/>
                  </a:lnTo>
                  <a:lnTo>
                    <a:pt x="662074" y="3747"/>
                  </a:lnTo>
                  <a:lnTo>
                    <a:pt x="736289" y="0"/>
                  </a:lnTo>
                  <a:close/>
                </a:path>
              </a:pathLst>
            </a:custGeom>
            <a:ln w="88900">
              <a:solidFill>
                <a:srgbClr val="8D85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8927" y="1199578"/>
            <a:ext cx="2747010" cy="6477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95"/>
              </a:lnSpc>
            </a:pPr>
            <a:r>
              <a:rPr sz="4000" b="1" spc="155" dirty="0">
                <a:solidFill>
                  <a:srgbClr val="000000"/>
                </a:solidFill>
                <a:latin typeface="Arimo"/>
                <a:cs typeface="Arimo"/>
              </a:rPr>
              <a:t>2.</a:t>
            </a:r>
            <a:r>
              <a:rPr sz="4000" b="1" spc="85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4000" b="1" spc="95" dirty="0">
                <a:solidFill>
                  <a:srgbClr val="000000"/>
                </a:solidFill>
                <a:latin typeface="Arimo"/>
                <a:cs typeface="Arimo"/>
              </a:rPr>
              <a:t>Allusion</a:t>
            </a:r>
            <a:endParaRPr sz="4000">
              <a:latin typeface="Arimo"/>
              <a:cs typeface="Arim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4" name="object 4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57574" y="2589288"/>
            <a:ext cx="10088880" cy="1047115"/>
            <a:chOff x="1057574" y="2589288"/>
            <a:chExt cx="10088880" cy="1047115"/>
          </a:xfrm>
        </p:grpSpPr>
        <p:sp>
          <p:nvSpPr>
            <p:cNvPr id="8" name="object 8"/>
            <p:cNvSpPr/>
            <p:nvPr/>
          </p:nvSpPr>
          <p:spPr>
            <a:xfrm>
              <a:off x="1063924" y="2595638"/>
              <a:ext cx="10076180" cy="1034415"/>
            </a:xfrm>
            <a:custGeom>
              <a:avLst/>
              <a:gdLst/>
              <a:ahLst/>
              <a:cxnLst/>
              <a:rect l="l" t="t" r="r" b="b"/>
              <a:pathLst>
                <a:path w="10076180" h="1034414">
                  <a:moveTo>
                    <a:pt x="9903274" y="0"/>
                  </a:moveTo>
                  <a:lnTo>
                    <a:pt x="172379" y="0"/>
                  </a:lnTo>
                  <a:lnTo>
                    <a:pt x="126554" y="6157"/>
                  </a:lnTo>
                  <a:lnTo>
                    <a:pt x="85376" y="23534"/>
                  </a:lnTo>
                  <a:lnTo>
                    <a:pt x="50488" y="50488"/>
                  </a:lnTo>
                  <a:lnTo>
                    <a:pt x="23534" y="85375"/>
                  </a:lnTo>
                  <a:lnTo>
                    <a:pt x="6157" y="126553"/>
                  </a:lnTo>
                  <a:lnTo>
                    <a:pt x="0" y="172377"/>
                  </a:lnTo>
                  <a:lnTo>
                    <a:pt x="0" y="861898"/>
                  </a:lnTo>
                  <a:lnTo>
                    <a:pt x="6157" y="907722"/>
                  </a:lnTo>
                  <a:lnTo>
                    <a:pt x="23534" y="948899"/>
                  </a:lnTo>
                  <a:lnTo>
                    <a:pt x="50488" y="983786"/>
                  </a:lnTo>
                  <a:lnTo>
                    <a:pt x="85376" y="1010740"/>
                  </a:lnTo>
                  <a:lnTo>
                    <a:pt x="126554" y="1028117"/>
                  </a:lnTo>
                  <a:lnTo>
                    <a:pt x="172379" y="1034275"/>
                  </a:lnTo>
                  <a:lnTo>
                    <a:pt x="9903274" y="1034275"/>
                  </a:lnTo>
                  <a:lnTo>
                    <a:pt x="9949098" y="1028117"/>
                  </a:lnTo>
                  <a:lnTo>
                    <a:pt x="9990275" y="1010740"/>
                  </a:lnTo>
                  <a:lnTo>
                    <a:pt x="10025162" y="983786"/>
                  </a:lnTo>
                  <a:lnTo>
                    <a:pt x="10052116" y="948899"/>
                  </a:lnTo>
                  <a:lnTo>
                    <a:pt x="10069494" y="907722"/>
                  </a:lnTo>
                  <a:lnTo>
                    <a:pt x="10075651" y="861898"/>
                  </a:lnTo>
                  <a:lnTo>
                    <a:pt x="10075651" y="172377"/>
                  </a:lnTo>
                  <a:lnTo>
                    <a:pt x="10069494" y="126553"/>
                  </a:lnTo>
                  <a:lnTo>
                    <a:pt x="10052116" y="85375"/>
                  </a:lnTo>
                  <a:lnTo>
                    <a:pt x="10025162" y="50488"/>
                  </a:lnTo>
                  <a:lnTo>
                    <a:pt x="9990275" y="23534"/>
                  </a:lnTo>
                  <a:lnTo>
                    <a:pt x="9949098" y="6157"/>
                  </a:lnTo>
                  <a:lnTo>
                    <a:pt x="9903274" y="0"/>
                  </a:lnTo>
                  <a:close/>
                </a:path>
              </a:pathLst>
            </a:custGeom>
            <a:solidFill>
              <a:srgbClr val="627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3924" y="2595638"/>
              <a:ext cx="10076180" cy="1034415"/>
            </a:xfrm>
            <a:custGeom>
              <a:avLst/>
              <a:gdLst/>
              <a:ahLst/>
              <a:cxnLst/>
              <a:rect l="l" t="t" r="r" b="b"/>
              <a:pathLst>
                <a:path w="10076180" h="1034414">
                  <a:moveTo>
                    <a:pt x="0" y="172380"/>
                  </a:moveTo>
                  <a:lnTo>
                    <a:pt x="6157" y="126554"/>
                  </a:lnTo>
                  <a:lnTo>
                    <a:pt x="23534" y="85376"/>
                  </a:lnTo>
                  <a:lnTo>
                    <a:pt x="50488" y="50488"/>
                  </a:lnTo>
                  <a:lnTo>
                    <a:pt x="85376" y="23534"/>
                  </a:lnTo>
                  <a:lnTo>
                    <a:pt x="126553" y="6157"/>
                  </a:lnTo>
                  <a:lnTo>
                    <a:pt x="172379" y="0"/>
                  </a:lnTo>
                  <a:lnTo>
                    <a:pt x="9903275" y="0"/>
                  </a:lnTo>
                  <a:lnTo>
                    <a:pt x="9949103" y="6157"/>
                  </a:lnTo>
                  <a:lnTo>
                    <a:pt x="9990290" y="23534"/>
                  </a:lnTo>
                  <a:lnTo>
                    <a:pt x="10025190" y="50488"/>
                  </a:lnTo>
                  <a:lnTo>
                    <a:pt x="10052157" y="85376"/>
                  </a:lnTo>
                  <a:lnTo>
                    <a:pt x="10069544" y="126554"/>
                  </a:lnTo>
                  <a:lnTo>
                    <a:pt x="10075705" y="172380"/>
                  </a:lnTo>
                  <a:lnTo>
                    <a:pt x="10075705" y="861899"/>
                  </a:lnTo>
                  <a:lnTo>
                    <a:pt x="10069544" y="907725"/>
                  </a:lnTo>
                  <a:lnTo>
                    <a:pt x="10052157" y="948903"/>
                  </a:lnTo>
                  <a:lnTo>
                    <a:pt x="10025190" y="983791"/>
                  </a:lnTo>
                  <a:lnTo>
                    <a:pt x="9990290" y="1010745"/>
                  </a:lnTo>
                  <a:lnTo>
                    <a:pt x="9949103" y="1028122"/>
                  </a:lnTo>
                  <a:lnTo>
                    <a:pt x="9903275" y="1034280"/>
                  </a:lnTo>
                  <a:lnTo>
                    <a:pt x="172379" y="1034280"/>
                  </a:lnTo>
                  <a:lnTo>
                    <a:pt x="126553" y="1028122"/>
                  </a:lnTo>
                  <a:lnTo>
                    <a:pt x="85376" y="1010745"/>
                  </a:lnTo>
                  <a:lnTo>
                    <a:pt x="50488" y="983791"/>
                  </a:lnTo>
                  <a:lnTo>
                    <a:pt x="23534" y="948903"/>
                  </a:lnTo>
                  <a:lnTo>
                    <a:pt x="6157" y="907725"/>
                  </a:lnTo>
                  <a:lnTo>
                    <a:pt x="0" y="861899"/>
                  </a:lnTo>
                  <a:lnTo>
                    <a:pt x="0" y="17238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57574" y="3721480"/>
            <a:ext cx="10088880" cy="1047115"/>
            <a:chOff x="1057574" y="3721480"/>
            <a:chExt cx="10088880" cy="1047115"/>
          </a:xfrm>
        </p:grpSpPr>
        <p:sp>
          <p:nvSpPr>
            <p:cNvPr id="11" name="object 11"/>
            <p:cNvSpPr/>
            <p:nvPr/>
          </p:nvSpPr>
          <p:spPr>
            <a:xfrm>
              <a:off x="1063924" y="3727830"/>
              <a:ext cx="10076180" cy="1034415"/>
            </a:xfrm>
            <a:custGeom>
              <a:avLst/>
              <a:gdLst/>
              <a:ahLst/>
              <a:cxnLst/>
              <a:rect l="l" t="t" r="r" b="b"/>
              <a:pathLst>
                <a:path w="10076180" h="1034414">
                  <a:moveTo>
                    <a:pt x="9903274" y="0"/>
                  </a:moveTo>
                  <a:lnTo>
                    <a:pt x="172379" y="0"/>
                  </a:lnTo>
                  <a:lnTo>
                    <a:pt x="126554" y="6157"/>
                  </a:lnTo>
                  <a:lnTo>
                    <a:pt x="85376" y="23535"/>
                  </a:lnTo>
                  <a:lnTo>
                    <a:pt x="50488" y="50490"/>
                  </a:lnTo>
                  <a:lnTo>
                    <a:pt x="23534" y="85379"/>
                  </a:lnTo>
                  <a:lnTo>
                    <a:pt x="6157" y="126560"/>
                  </a:lnTo>
                  <a:lnTo>
                    <a:pt x="0" y="172389"/>
                  </a:lnTo>
                  <a:lnTo>
                    <a:pt x="0" y="861898"/>
                  </a:lnTo>
                  <a:lnTo>
                    <a:pt x="6157" y="907727"/>
                  </a:lnTo>
                  <a:lnTo>
                    <a:pt x="23534" y="948908"/>
                  </a:lnTo>
                  <a:lnTo>
                    <a:pt x="50488" y="983797"/>
                  </a:lnTo>
                  <a:lnTo>
                    <a:pt x="85376" y="1010752"/>
                  </a:lnTo>
                  <a:lnTo>
                    <a:pt x="126554" y="1028130"/>
                  </a:lnTo>
                  <a:lnTo>
                    <a:pt x="172379" y="1034288"/>
                  </a:lnTo>
                  <a:lnTo>
                    <a:pt x="9903274" y="1034288"/>
                  </a:lnTo>
                  <a:lnTo>
                    <a:pt x="9949098" y="1028130"/>
                  </a:lnTo>
                  <a:lnTo>
                    <a:pt x="9990275" y="1010752"/>
                  </a:lnTo>
                  <a:lnTo>
                    <a:pt x="10025162" y="983797"/>
                  </a:lnTo>
                  <a:lnTo>
                    <a:pt x="10052116" y="948908"/>
                  </a:lnTo>
                  <a:lnTo>
                    <a:pt x="10069494" y="907727"/>
                  </a:lnTo>
                  <a:lnTo>
                    <a:pt x="10075651" y="861898"/>
                  </a:lnTo>
                  <a:lnTo>
                    <a:pt x="10075651" y="172389"/>
                  </a:lnTo>
                  <a:lnTo>
                    <a:pt x="10069494" y="126560"/>
                  </a:lnTo>
                  <a:lnTo>
                    <a:pt x="10052116" y="85379"/>
                  </a:lnTo>
                  <a:lnTo>
                    <a:pt x="10025162" y="50490"/>
                  </a:lnTo>
                  <a:lnTo>
                    <a:pt x="9990275" y="23535"/>
                  </a:lnTo>
                  <a:lnTo>
                    <a:pt x="9949098" y="6157"/>
                  </a:lnTo>
                  <a:lnTo>
                    <a:pt x="9903274" y="0"/>
                  </a:lnTo>
                  <a:close/>
                </a:path>
              </a:pathLst>
            </a:custGeom>
            <a:solidFill>
              <a:srgbClr val="8483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3924" y="3727830"/>
              <a:ext cx="10076180" cy="1034415"/>
            </a:xfrm>
            <a:custGeom>
              <a:avLst/>
              <a:gdLst/>
              <a:ahLst/>
              <a:cxnLst/>
              <a:rect l="l" t="t" r="r" b="b"/>
              <a:pathLst>
                <a:path w="10076180" h="1034414">
                  <a:moveTo>
                    <a:pt x="0" y="172380"/>
                  </a:moveTo>
                  <a:lnTo>
                    <a:pt x="6157" y="126554"/>
                  </a:lnTo>
                  <a:lnTo>
                    <a:pt x="23534" y="85376"/>
                  </a:lnTo>
                  <a:lnTo>
                    <a:pt x="50488" y="50488"/>
                  </a:lnTo>
                  <a:lnTo>
                    <a:pt x="85376" y="23534"/>
                  </a:lnTo>
                  <a:lnTo>
                    <a:pt x="126553" y="6157"/>
                  </a:lnTo>
                  <a:lnTo>
                    <a:pt x="172379" y="0"/>
                  </a:lnTo>
                  <a:lnTo>
                    <a:pt x="9903275" y="0"/>
                  </a:lnTo>
                  <a:lnTo>
                    <a:pt x="9949103" y="6157"/>
                  </a:lnTo>
                  <a:lnTo>
                    <a:pt x="9990290" y="23534"/>
                  </a:lnTo>
                  <a:lnTo>
                    <a:pt x="10025190" y="50488"/>
                  </a:lnTo>
                  <a:lnTo>
                    <a:pt x="10052157" y="85376"/>
                  </a:lnTo>
                  <a:lnTo>
                    <a:pt x="10069544" y="126554"/>
                  </a:lnTo>
                  <a:lnTo>
                    <a:pt x="10075705" y="172380"/>
                  </a:lnTo>
                  <a:lnTo>
                    <a:pt x="10075705" y="861899"/>
                  </a:lnTo>
                  <a:lnTo>
                    <a:pt x="10069544" y="907725"/>
                  </a:lnTo>
                  <a:lnTo>
                    <a:pt x="10052157" y="948903"/>
                  </a:lnTo>
                  <a:lnTo>
                    <a:pt x="10025190" y="983791"/>
                  </a:lnTo>
                  <a:lnTo>
                    <a:pt x="9990290" y="1010745"/>
                  </a:lnTo>
                  <a:lnTo>
                    <a:pt x="9949103" y="1028122"/>
                  </a:lnTo>
                  <a:lnTo>
                    <a:pt x="9903275" y="1034280"/>
                  </a:lnTo>
                  <a:lnTo>
                    <a:pt x="172379" y="1034280"/>
                  </a:lnTo>
                  <a:lnTo>
                    <a:pt x="126553" y="1028122"/>
                  </a:lnTo>
                  <a:lnTo>
                    <a:pt x="85376" y="1010745"/>
                  </a:lnTo>
                  <a:lnTo>
                    <a:pt x="50488" y="983791"/>
                  </a:lnTo>
                  <a:lnTo>
                    <a:pt x="23534" y="948903"/>
                  </a:lnTo>
                  <a:lnTo>
                    <a:pt x="6157" y="907725"/>
                  </a:lnTo>
                  <a:lnTo>
                    <a:pt x="0" y="861899"/>
                  </a:lnTo>
                  <a:lnTo>
                    <a:pt x="0" y="17238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57574" y="4853685"/>
            <a:ext cx="10088880" cy="1047115"/>
            <a:chOff x="1057574" y="4853685"/>
            <a:chExt cx="10088880" cy="1047115"/>
          </a:xfrm>
        </p:grpSpPr>
        <p:sp>
          <p:nvSpPr>
            <p:cNvPr id="14" name="object 14"/>
            <p:cNvSpPr/>
            <p:nvPr/>
          </p:nvSpPr>
          <p:spPr>
            <a:xfrm>
              <a:off x="1063924" y="4860035"/>
              <a:ext cx="10076180" cy="1034415"/>
            </a:xfrm>
            <a:custGeom>
              <a:avLst/>
              <a:gdLst/>
              <a:ahLst/>
              <a:cxnLst/>
              <a:rect l="l" t="t" r="r" b="b"/>
              <a:pathLst>
                <a:path w="10076180" h="1034414">
                  <a:moveTo>
                    <a:pt x="9903274" y="0"/>
                  </a:moveTo>
                  <a:lnTo>
                    <a:pt x="172379" y="0"/>
                  </a:lnTo>
                  <a:lnTo>
                    <a:pt x="126554" y="6157"/>
                  </a:lnTo>
                  <a:lnTo>
                    <a:pt x="85376" y="23534"/>
                  </a:lnTo>
                  <a:lnTo>
                    <a:pt x="50488" y="50488"/>
                  </a:lnTo>
                  <a:lnTo>
                    <a:pt x="23534" y="85375"/>
                  </a:lnTo>
                  <a:lnTo>
                    <a:pt x="6157" y="126553"/>
                  </a:lnTo>
                  <a:lnTo>
                    <a:pt x="0" y="172377"/>
                  </a:lnTo>
                  <a:lnTo>
                    <a:pt x="0" y="861898"/>
                  </a:lnTo>
                  <a:lnTo>
                    <a:pt x="6157" y="907723"/>
                  </a:lnTo>
                  <a:lnTo>
                    <a:pt x="23534" y="948901"/>
                  </a:lnTo>
                  <a:lnTo>
                    <a:pt x="50488" y="983789"/>
                  </a:lnTo>
                  <a:lnTo>
                    <a:pt x="85376" y="1010743"/>
                  </a:lnTo>
                  <a:lnTo>
                    <a:pt x="126554" y="1028120"/>
                  </a:lnTo>
                  <a:lnTo>
                    <a:pt x="172379" y="1034277"/>
                  </a:lnTo>
                  <a:lnTo>
                    <a:pt x="9903274" y="1034277"/>
                  </a:lnTo>
                  <a:lnTo>
                    <a:pt x="9949098" y="1028120"/>
                  </a:lnTo>
                  <a:lnTo>
                    <a:pt x="9990275" y="1010743"/>
                  </a:lnTo>
                  <a:lnTo>
                    <a:pt x="10025162" y="983789"/>
                  </a:lnTo>
                  <a:lnTo>
                    <a:pt x="10052116" y="948901"/>
                  </a:lnTo>
                  <a:lnTo>
                    <a:pt x="10069494" y="907723"/>
                  </a:lnTo>
                  <a:lnTo>
                    <a:pt x="10075651" y="861898"/>
                  </a:lnTo>
                  <a:lnTo>
                    <a:pt x="10075651" y="172377"/>
                  </a:lnTo>
                  <a:lnTo>
                    <a:pt x="10069494" y="126553"/>
                  </a:lnTo>
                  <a:lnTo>
                    <a:pt x="10052116" y="85375"/>
                  </a:lnTo>
                  <a:lnTo>
                    <a:pt x="10025162" y="50488"/>
                  </a:lnTo>
                  <a:lnTo>
                    <a:pt x="9990275" y="23534"/>
                  </a:lnTo>
                  <a:lnTo>
                    <a:pt x="9949098" y="6157"/>
                  </a:lnTo>
                  <a:lnTo>
                    <a:pt x="9903274" y="0"/>
                  </a:lnTo>
                  <a:close/>
                </a:path>
              </a:pathLst>
            </a:custGeom>
            <a:solidFill>
              <a:srgbClr val="547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3924" y="4860035"/>
              <a:ext cx="10076180" cy="1034415"/>
            </a:xfrm>
            <a:custGeom>
              <a:avLst/>
              <a:gdLst/>
              <a:ahLst/>
              <a:cxnLst/>
              <a:rect l="l" t="t" r="r" b="b"/>
              <a:pathLst>
                <a:path w="10076180" h="1034414">
                  <a:moveTo>
                    <a:pt x="0" y="172380"/>
                  </a:moveTo>
                  <a:lnTo>
                    <a:pt x="6157" y="126554"/>
                  </a:lnTo>
                  <a:lnTo>
                    <a:pt x="23534" y="85376"/>
                  </a:lnTo>
                  <a:lnTo>
                    <a:pt x="50488" y="50488"/>
                  </a:lnTo>
                  <a:lnTo>
                    <a:pt x="85376" y="23534"/>
                  </a:lnTo>
                  <a:lnTo>
                    <a:pt x="126553" y="6157"/>
                  </a:lnTo>
                  <a:lnTo>
                    <a:pt x="172379" y="0"/>
                  </a:lnTo>
                  <a:lnTo>
                    <a:pt x="9903275" y="0"/>
                  </a:lnTo>
                  <a:lnTo>
                    <a:pt x="9949103" y="6157"/>
                  </a:lnTo>
                  <a:lnTo>
                    <a:pt x="9990290" y="23534"/>
                  </a:lnTo>
                  <a:lnTo>
                    <a:pt x="10025190" y="50488"/>
                  </a:lnTo>
                  <a:lnTo>
                    <a:pt x="10052157" y="85376"/>
                  </a:lnTo>
                  <a:lnTo>
                    <a:pt x="10069544" y="126554"/>
                  </a:lnTo>
                  <a:lnTo>
                    <a:pt x="10075705" y="172380"/>
                  </a:lnTo>
                  <a:lnTo>
                    <a:pt x="10075705" y="861899"/>
                  </a:lnTo>
                  <a:lnTo>
                    <a:pt x="10069544" y="907725"/>
                  </a:lnTo>
                  <a:lnTo>
                    <a:pt x="10052157" y="948903"/>
                  </a:lnTo>
                  <a:lnTo>
                    <a:pt x="10025190" y="983791"/>
                  </a:lnTo>
                  <a:lnTo>
                    <a:pt x="9990290" y="1010745"/>
                  </a:lnTo>
                  <a:lnTo>
                    <a:pt x="9949103" y="1028122"/>
                  </a:lnTo>
                  <a:lnTo>
                    <a:pt x="9903275" y="1034280"/>
                  </a:lnTo>
                  <a:lnTo>
                    <a:pt x="172379" y="1034280"/>
                  </a:lnTo>
                  <a:lnTo>
                    <a:pt x="126553" y="1028122"/>
                  </a:lnTo>
                  <a:lnTo>
                    <a:pt x="85376" y="1010745"/>
                  </a:lnTo>
                  <a:lnTo>
                    <a:pt x="50488" y="983791"/>
                  </a:lnTo>
                  <a:lnTo>
                    <a:pt x="23534" y="948903"/>
                  </a:lnTo>
                  <a:lnTo>
                    <a:pt x="6157" y="907725"/>
                  </a:lnTo>
                  <a:lnTo>
                    <a:pt x="0" y="861899"/>
                  </a:lnTo>
                  <a:lnTo>
                    <a:pt x="0" y="17238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31253" y="2792475"/>
            <a:ext cx="9512300" cy="3917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400" b="1" spc="130" dirty="0">
                <a:solidFill>
                  <a:srgbClr val="FFFFFF"/>
                </a:solidFill>
                <a:latin typeface="Times New Roman"/>
                <a:cs typeface="Times New Roman"/>
              </a:rPr>
              <a:t>This is a r</a:t>
            </a:r>
            <a:r>
              <a:rPr sz="3400" b="1" spc="130" dirty="0" err="1">
                <a:solidFill>
                  <a:srgbClr val="FFFFFF"/>
                </a:solidFill>
                <a:latin typeface="Times New Roman"/>
                <a:cs typeface="Times New Roman"/>
              </a:rPr>
              <a:t>eference</a:t>
            </a:r>
            <a:r>
              <a:rPr sz="3400" b="1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7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3400" b="1" spc="185" dirty="0">
                <a:solidFill>
                  <a:srgbClr val="FFFFFF"/>
                </a:solidFill>
                <a:latin typeface="Times New Roman"/>
                <a:cs typeface="Times New Roman"/>
              </a:rPr>
              <a:t>another</a:t>
            </a:r>
            <a:r>
              <a:rPr sz="3400" b="1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3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endParaRPr sz="3400" b="1" dirty="0">
              <a:latin typeface="Times New Roman"/>
              <a:cs typeface="Times New Roman"/>
            </a:endParaRPr>
          </a:p>
          <a:p>
            <a:pPr marL="12700" marR="5080">
              <a:lnSpc>
                <a:spcPts val="8930"/>
              </a:lnSpc>
              <a:spcBef>
                <a:spcPts val="1080"/>
              </a:spcBef>
            </a:pPr>
            <a:r>
              <a:rPr lang="en-AU" sz="3400" b="1" spc="185" dirty="0">
                <a:solidFill>
                  <a:srgbClr val="FFFFFF"/>
                </a:solidFill>
                <a:latin typeface="Times New Roman"/>
                <a:cs typeface="Times New Roman"/>
              </a:rPr>
              <a:t>It c</a:t>
            </a:r>
            <a:r>
              <a:rPr sz="3400" b="1" spc="18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3400" b="1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sz="34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7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34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45" dirty="0">
                <a:solidFill>
                  <a:srgbClr val="FFFFFF"/>
                </a:solidFill>
                <a:latin typeface="Times New Roman"/>
                <a:cs typeface="Times New Roman"/>
              </a:rPr>
              <a:t>reference</a:t>
            </a:r>
            <a:r>
              <a:rPr sz="34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55" dirty="0">
                <a:solidFill>
                  <a:srgbClr val="FFFFFF"/>
                </a:solidFill>
                <a:latin typeface="Times New Roman"/>
                <a:cs typeface="Times New Roman"/>
              </a:rPr>
              <a:t>person,</a:t>
            </a:r>
            <a:r>
              <a:rPr sz="34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place</a:t>
            </a:r>
            <a:r>
              <a:rPr sz="34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5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3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50" dirty="0">
                <a:solidFill>
                  <a:srgbClr val="FFFFFF"/>
                </a:solidFill>
                <a:latin typeface="Times New Roman"/>
                <a:cs typeface="Times New Roman"/>
              </a:rPr>
              <a:t>event</a:t>
            </a:r>
            <a:r>
              <a:rPr lang="en-AU" sz="3400" b="1" spc="15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3400" b="1" spc="15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400" b="1" spc="2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50" dirty="0">
                <a:solidFill>
                  <a:srgbClr val="FFFFFF"/>
                </a:solidFill>
                <a:latin typeface="Times New Roman"/>
                <a:cs typeface="Times New Roman"/>
              </a:rPr>
              <a:t>audience</a:t>
            </a:r>
            <a:r>
              <a:rPr sz="3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645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3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65" dirty="0">
                <a:solidFill>
                  <a:srgbClr val="FFFFFF"/>
                </a:solidFill>
                <a:latin typeface="Times New Roman"/>
                <a:cs typeface="Times New Roman"/>
              </a:rPr>
              <a:t>reader</a:t>
            </a:r>
            <a:r>
              <a:rPr sz="3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35" dirty="0">
                <a:solidFill>
                  <a:srgbClr val="FFFFFF"/>
                </a:solidFill>
                <a:latin typeface="Times New Roman"/>
                <a:cs typeface="Times New Roman"/>
              </a:rPr>
              <a:t>has</a:t>
            </a:r>
            <a:r>
              <a:rPr sz="3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7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30" dirty="0">
                <a:solidFill>
                  <a:srgbClr val="FFFFFF"/>
                </a:solidFill>
                <a:latin typeface="Times New Roman"/>
                <a:cs typeface="Times New Roman"/>
              </a:rPr>
              <a:t>make</a:t>
            </a:r>
            <a:r>
              <a:rPr sz="3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b="1" spc="155" dirty="0">
                <a:solidFill>
                  <a:srgbClr val="FFFFFF"/>
                </a:solidFill>
                <a:latin typeface="Times New Roman"/>
                <a:cs typeface="Times New Roman"/>
              </a:rPr>
              <a:t>connection</a:t>
            </a:r>
            <a:endParaRPr sz="3400"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8927" y="438124"/>
            <a:ext cx="2690495" cy="647700"/>
          </a:xfrm>
          <a:custGeom>
            <a:avLst/>
            <a:gdLst/>
            <a:ahLst/>
            <a:cxnLst/>
            <a:rect l="l" t="t" r="r" b="b"/>
            <a:pathLst>
              <a:path w="2690495" h="647700">
                <a:moveTo>
                  <a:pt x="2690177" y="0"/>
                </a:moveTo>
                <a:lnTo>
                  <a:pt x="0" y="0"/>
                </a:lnTo>
                <a:lnTo>
                  <a:pt x="0" y="647700"/>
                </a:lnTo>
                <a:lnTo>
                  <a:pt x="2690177" y="647700"/>
                </a:lnTo>
                <a:lnTo>
                  <a:pt x="269017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6227" y="424178"/>
            <a:ext cx="27000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0" dirty="0">
                <a:solidFill>
                  <a:srgbClr val="000000"/>
                </a:solidFill>
                <a:latin typeface="Arimo"/>
                <a:cs typeface="Arimo"/>
              </a:rPr>
              <a:t>E</a:t>
            </a:r>
            <a:r>
              <a:rPr sz="4000" b="1" spc="55" dirty="0">
                <a:solidFill>
                  <a:srgbClr val="000000"/>
                </a:solidFill>
                <a:latin typeface="Arimo"/>
                <a:cs typeface="Arimo"/>
              </a:rPr>
              <a:t>x</a:t>
            </a:r>
            <a:r>
              <a:rPr sz="4000" b="1" spc="195" dirty="0">
                <a:solidFill>
                  <a:srgbClr val="000000"/>
                </a:solidFill>
                <a:latin typeface="Arimo"/>
                <a:cs typeface="Arimo"/>
              </a:rPr>
              <a:t>a</a:t>
            </a:r>
            <a:r>
              <a:rPr sz="4000" b="1" spc="250" dirty="0">
                <a:solidFill>
                  <a:srgbClr val="000000"/>
                </a:solidFill>
                <a:latin typeface="Arimo"/>
                <a:cs typeface="Arimo"/>
              </a:rPr>
              <a:t>m</a:t>
            </a:r>
            <a:r>
              <a:rPr sz="4000" b="1" spc="135" dirty="0">
                <a:solidFill>
                  <a:srgbClr val="000000"/>
                </a:solidFill>
                <a:latin typeface="Arimo"/>
                <a:cs typeface="Arimo"/>
              </a:rPr>
              <a:t>p</a:t>
            </a:r>
            <a:r>
              <a:rPr sz="4000" b="1" spc="165" dirty="0">
                <a:solidFill>
                  <a:srgbClr val="000000"/>
                </a:solidFill>
                <a:latin typeface="Arimo"/>
                <a:cs typeface="Arimo"/>
              </a:rPr>
              <a:t>l</a:t>
            </a:r>
            <a:r>
              <a:rPr sz="4000" b="1" spc="254" dirty="0">
                <a:solidFill>
                  <a:srgbClr val="000000"/>
                </a:solidFill>
                <a:latin typeface="Arimo"/>
                <a:cs typeface="Arimo"/>
              </a:rPr>
              <a:t>e</a:t>
            </a:r>
            <a:r>
              <a:rPr sz="4000" b="1" spc="40" dirty="0">
                <a:solidFill>
                  <a:srgbClr val="000000"/>
                </a:solidFill>
                <a:latin typeface="Arimo"/>
                <a:cs typeface="Arimo"/>
              </a:rPr>
              <a:t>s</a:t>
            </a:r>
            <a:r>
              <a:rPr sz="4000" b="1" spc="-114" dirty="0">
                <a:solidFill>
                  <a:srgbClr val="000000"/>
                </a:solidFill>
                <a:latin typeface="Arimo"/>
                <a:cs typeface="Arimo"/>
              </a:rPr>
              <a:t>:</a:t>
            </a:r>
            <a:endParaRPr sz="4000">
              <a:latin typeface="Arimo"/>
              <a:cs typeface="Arim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8824" y="1335024"/>
            <a:ext cx="10323576" cy="4983480"/>
            <a:chOff x="1258824" y="1335024"/>
            <a:chExt cx="9583420" cy="4983480"/>
          </a:xfrm>
        </p:grpSpPr>
        <p:sp>
          <p:nvSpPr>
            <p:cNvPr id="5" name="object 5"/>
            <p:cNvSpPr/>
            <p:nvPr/>
          </p:nvSpPr>
          <p:spPr>
            <a:xfrm>
              <a:off x="1258824" y="1335024"/>
              <a:ext cx="9582912" cy="49834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3336" y="1678491"/>
              <a:ext cx="8893467" cy="42964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8887" y="1634033"/>
              <a:ext cx="8982710" cy="4385945"/>
            </a:xfrm>
            <a:custGeom>
              <a:avLst/>
              <a:gdLst/>
              <a:ahLst/>
              <a:cxnLst/>
              <a:rect l="l" t="t" r="r" b="b"/>
              <a:pathLst>
                <a:path w="8982710" h="4385945">
                  <a:moveTo>
                    <a:pt x="759417" y="0"/>
                  </a:moveTo>
                  <a:lnTo>
                    <a:pt x="8982384" y="0"/>
                  </a:lnTo>
                  <a:lnTo>
                    <a:pt x="8982384" y="3625911"/>
                  </a:lnTo>
                  <a:lnTo>
                    <a:pt x="8978514" y="3702491"/>
                  </a:lnTo>
                  <a:lnTo>
                    <a:pt x="8966994" y="3778011"/>
                  </a:lnTo>
                  <a:lnTo>
                    <a:pt x="8948234" y="3850941"/>
                  </a:lnTo>
                  <a:lnTo>
                    <a:pt x="8922654" y="3920852"/>
                  </a:lnTo>
                  <a:lnTo>
                    <a:pt x="8890614" y="3987352"/>
                  </a:lnTo>
                  <a:lnTo>
                    <a:pt x="8852514" y="4050072"/>
                  </a:lnTo>
                  <a:lnTo>
                    <a:pt x="8808734" y="4108612"/>
                  </a:lnTo>
                  <a:lnTo>
                    <a:pt x="8759664" y="4162612"/>
                  </a:lnTo>
                  <a:lnTo>
                    <a:pt x="8705664" y="4211682"/>
                  </a:lnTo>
                  <a:lnTo>
                    <a:pt x="8647124" y="4255462"/>
                  </a:lnTo>
                  <a:lnTo>
                    <a:pt x="8584414" y="4293562"/>
                  </a:lnTo>
                  <a:lnTo>
                    <a:pt x="8517904" y="4325602"/>
                  </a:lnTo>
                  <a:lnTo>
                    <a:pt x="8447994" y="4351182"/>
                  </a:lnTo>
                  <a:lnTo>
                    <a:pt x="8375074" y="4369932"/>
                  </a:lnTo>
                  <a:lnTo>
                    <a:pt x="8299544" y="4381462"/>
                  </a:lnTo>
                  <a:lnTo>
                    <a:pt x="8222964" y="4385332"/>
                  </a:lnTo>
                  <a:lnTo>
                    <a:pt x="0" y="4385332"/>
                  </a:lnTo>
                  <a:lnTo>
                    <a:pt x="0" y="759418"/>
                  </a:lnTo>
                  <a:lnTo>
                    <a:pt x="3866" y="682838"/>
                  </a:lnTo>
                  <a:lnTo>
                    <a:pt x="15393" y="607312"/>
                  </a:lnTo>
                  <a:lnTo>
                    <a:pt x="34143" y="534390"/>
                  </a:lnTo>
                  <a:lnTo>
                    <a:pt x="59731" y="464479"/>
                  </a:lnTo>
                  <a:lnTo>
                    <a:pt x="91768" y="397974"/>
                  </a:lnTo>
                  <a:lnTo>
                    <a:pt x="129868" y="335259"/>
                  </a:lnTo>
                  <a:lnTo>
                    <a:pt x="173645" y="276716"/>
                  </a:lnTo>
                  <a:lnTo>
                    <a:pt x="222720" y="222720"/>
                  </a:lnTo>
                  <a:lnTo>
                    <a:pt x="276716" y="173645"/>
                  </a:lnTo>
                  <a:lnTo>
                    <a:pt x="335259" y="129868"/>
                  </a:lnTo>
                  <a:lnTo>
                    <a:pt x="397973" y="91768"/>
                  </a:lnTo>
                  <a:lnTo>
                    <a:pt x="464478" y="59731"/>
                  </a:lnTo>
                  <a:lnTo>
                    <a:pt x="534390" y="34143"/>
                  </a:lnTo>
                  <a:lnTo>
                    <a:pt x="607312" y="15393"/>
                  </a:lnTo>
                  <a:lnTo>
                    <a:pt x="682837" y="3866"/>
                  </a:lnTo>
                  <a:lnTo>
                    <a:pt x="759417" y="0"/>
                  </a:lnTo>
                  <a:close/>
                </a:path>
              </a:pathLst>
            </a:custGeom>
            <a:ln w="889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8927" y="1199578"/>
            <a:ext cx="2455545" cy="6477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95"/>
              </a:lnSpc>
            </a:pPr>
            <a:r>
              <a:rPr sz="4000" b="1" spc="155" dirty="0">
                <a:solidFill>
                  <a:srgbClr val="000000"/>
                </a:solidFill>
                <a:latin typeface="Arimo"/>
                <a:cs typeface="Arimo"/>
              </a:rPr>
              <a:t>3.</a:t>
            </a:r>
            <a:r>
              <a:rPr sz="4000" b="1" spc="75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4000" b="1" spc="135" dirty="0">
                <a:solidFill>
                  <a:srgbClr val="000000"/>
                </a:solidFill>
                <a:latin typeface="Arimo"/>
                <a:cs typeface="Arimo"/>
              </a:rPr>
              <a:t>Parody</a:t>
            </a:r>
            <a:endParaRPr sz="4000">
              <a:latin typeface="Arimo"/>
              <a:cs typeface="Arim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4" name="object 4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58804" y="2640101"/>
            <a:ext cx="4809490" cy="3209925"/>
            <a:chOff x="1058804" y="2640101"/>
            <a:chExt cx="4809490" cy="3209925"/>
          </a:xfrm>
        </p:grpSpPr>
        <p:sp>
          <p:nvSpPr>
            <p:cNvPr id="8" name="object 8"/>
            <p:cNvSpPr/>
            <p:nvPr/>
          </p:nvSpPr>
          <p:spPr>
            <a:xfrm>
              <a:off x="1065154" y="2646451"/>
              <a:ext cx="4317365" cy="2741930"/>
            </a:xfrm>
            <a:custGeom>
              <a:avLst/>
              <a:gdLst/>
              <a:ahLst/>
              <a:cxnLst/>
              <a:rect l="l" t="t" r="r" b="b"/>
              <a:pathLst>
                <a:path w="4317365" h="2741929">
                  <a:moveTo>
                    <a:pt x="4042951" y="0"/>
                  </a:moveTo>
                  <a:lnTo>
                    <a:pt x="274137" y="0"/>
                  </a:lnTo>
                  <a:lnTo>
                    <a:pt x="224859" y="4416"/>
                  </a:lnTo>
                  <a:lnTo>
                    <a:pt x="178480" y="17150"/>
                  </a:lnTo>
                  <a:lnTo>
                    <a:pt x="135773" y="37427"/>
                  </a:lnTo>
                  <a:lnTo>
                    <a:pt x="97513" y="64473"/>
                  </a:lnTo>
                  <a:lnTo>
                    <a:pt x="64472" y="97513"/>
                  </a:lnTo>
                  <a:lnTo>
                    <a:pt x="37427" y="135775"/>
                  </a:lnTo>
                  <a:lnTo>
                    <a:pt x="17150" y="178483"/>
                  </a:lnTo>
                  <a:lnTo>
                    <a:pt x="4416" y="224863"/>
                  </a:lnTo>
                  <a:lnTo>
                    <a:pt x="0" y="274142"/>
                  </a:lnTo>
                  <a:lnTo>
                    <a:pt x="0" y="2467216"/>
                  </a:lnTo>
                  <a:lnTo>
                    <a:pt x="4416" y="2516491"/>
                  </a:lnTo>
                  <a:lnTo>
                    <a:pt x="17150" y="2562868"/>
                  </a:lnTo>
                  <a:lnTo>
                    <a:pt x="37427" y="2605574"/>
                  </a:lnTo>
                  <a:lnTo>
                    <a:pt x="64472" y="2643834"/>
                  </a:lnTo>
                  <a:lnTo>
                    <a:pt x="97513" y="2676873"/>
                  </a:lnTo>
                  <a:lnTo>
                    <a:pt x="135773" y="2703918"/>
                  </a:lnTo>
                  <a:lnTo>
                    <a:pt x="178480" y="2724195"/>
                  </a:lnTo>
                  <a:lnTo>
                    <a:pt x="224859" y="2736929"/>
                  </a:lnTo>
                  <a:lnTo>
                    <a:pt x="274137" y="2741345"/>
                  </a:lnTo>
                  <a:lnTo>
                    <a:pt x="4042951" y="2741345"/>
                  </a:lnTo>
                  <a:lnTo>
                    <a:pt x="4092225" y="2736929"/>
                  </a:lnTo>
                  <a:lnTo>
                    <a:pt x="4138603" y="2724195"/>
                  </a:lnTo>
                  <a:lnTo>
                    <a:pt x="4181309" y="2703918"/>
                  </a:lnTo>
                  <a:lnTo>
                    <a:pt x="4219568" y="2676873"/>
                  </a:lnTo>
                  <a:lnTo>
                    <a:pt x="4252608" y="2643834"/>
                  </a:lnTo>
                  <a:lnTo>
                    <a:pt x="4279653" y="2605574"/>
                  </a:lnTo>
                  <a:lnTo>
                    <a:pt x="4299930" y="2562868"/>
                  </a:lnTo>
                  <a:lnTo>
                    <a:pt x="4312663" y="2516491"/>
                  </a:lnTo>
                  <a:lnTo>
                    <a:pt x="4317080" y="2467216"/>
                  </a:lnTo>
                  <a:lnTo>
                    <a:pt x="4317080" y="274142"/>
                  </a:lnTo>
                  <a:lnTo>
                    <a:pt x="4312663" y="224863"/>
                  </a:lnTo>
                  <a:lnTo>
                    <a:pt x="4299930" y="178483"/>
                  </a:lnTo>
                  <a:lnTo>
                    <a:pt x="4279653" y="135775"/>
                  </a:lnTo>
                  <a:lnTo>
                    <a:pt x="4252608" y="97513"/>
                  </a:lnTo>
                  <a:lnTo>
                    <a:pt x="4219568" y="64473"/>
                  </a:lnTo>
                  <a:lnTo>
                    <a:pt x="4181309" y="37427"/>
                  </a:lnTo>
                  <a:lnTo>
                    <a:pt x="4138603" y="17150"/>
                  </a:lnTo>
                  <a:lnTo>
                    <a:pt x="4092225" y="4416"/>
                  </a:lnTo>
                  <a:lnTo>
                    <a:pt x="4042951" y="0"/>
                  </a:lnTo>
                  <a:close/>
                </a:path>
              </a:pathLst>
            </a:custGeom>
            <a:solidFill>
              <a:srgbClr val="448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5154" y="2646451"/>
              <a:ext cx="4317365" cy="2741930"/>
            </a:xfrm>
            <a:custGeom>
              <a:avLst/>
              <a:gdLst/>
              <a:ahLst/>
              <a:cxnLst/>
              <a:rect l="l" t="t" r="r" b="b"/>
              <a:pathLst>
                <a:path w="4317365" h="2741929">
                  <a:moveTo>
                    <a:pt x="0" y="274133"/>
                  </a:moveTo>
                  <a:lnTo>
                    <a:pt x="4416" y="224857"/>
                  </a:lnTo>
                  <a:lnTo>
                    <a:pt x="17150" y="178479"/>
                  </a:lnTo>
                  <a:lnTo>
                    <a:pt x="37427" y="135772"/>
                  </a:lnTo>
                  <a:lnTo>
                    <a:pt x="64472" y="97512"/>
                  </a:lnTo>
                  <a:lnTo>
                    <a:pt x="97512" y="64472"/>
                  </a:lnTo>
                  <a:lnTo>
                    <a:pt x="135772" y="37427"/>
                  </a:lnTo>
                  <a:lnTo>
                    <a:pt x="178479" y="17150"/>
                  </a:lnTo>
                  <a:lnTo>
                    <a:pt x="224857" y="4416"/>
                  </a:lnTo>
                  <a:lnTo>
                    <a:pt x="274133" y="0"/>
                  </a:lnTo>
                  <a:lnTo>
                    <a:pt x="4042952" y="0"/>
                  </a:lnTo>
                  <a:lnTo>
                    <a:pt x="4092228" y="4416"/>
                  </a:lnTo>
                  <a:lnTo>
                    <a:pt x="4138606" y="17150"/>
                  </a:lnTo>
                  <a:lnTo>
                    <a:pt x="4181312" y="37427"/>
                  </a:lnTo>
                  <a:lnTo>
                    <a:pt x="4219571" y="64472"/>
                  </a:lnTo>
                  <a:lnTo>
                    <a:pt x="4252611" y="97512"/>
                  </a:lnTo>
                  <a:lnTo>
                    <a:pt x="4279656" y="135772"/>
                  </a:lnTo>
                  <a:lnTo>
                    <a:pt x="4299932" y="178479"/>
                  </a:lnTo>
                  <a:lnTo>
                    <a:pt x="4312665" y="224857"/>
                  </a:lnTo>
                  <a:lnTo>
                    <a:pt x="4317082" y="274133"/>
                  </a:lnTo>
                  <a:lnTo>
                    <a:pt x="4317082" y="2467211"/>
                  </a:lnTo>
                  <a:lnTo>
                    <a:pt x="4312665" y="2516487"/>
                  </a:lnTo>
                  <a:lnTo>
                    <a:pt x="4299932" y="2562866"/>
                  </a:lnTo>
                  <a:lnTo>
                    <a:pt x="4279656" y="2605573"/>
                  </a:lnTo>
                  <a:lnTo>
                    <a:pt x="4252611" y="2643835"/>
                  </a:lnTo>
                  <a:lnTo>
                    <a:pt x="4219571" y="2676876"/>
                  </a:lnTo>
                  <a:lnTo>
                    <a:pt x="4181312" y="2703922"/>
                  </a:lnTo>
                  <a:lnTo>
                    <a:pt x="4138606" y="2724200"/>
                  </a:lnTo>
                  <a:lnTo>
                    <a:pt x="4092228" y="2736934"/>
                  </a:lnTo>
                  <a:lnTo>
                    <a:pt x="4042952" y="2741351"/>
                  </a:lnTo>
                  <a:lnTo>
                    <a:pt x="274133" y="2741351"/>
                  </a:lnTo>
                  <a:lnTo>
                    <a:pt x="224857" y="2736934"/>
                  </a:lnTo>
                  <a:lnTo>
                    <a:pt x="178479" y="2724200"/>
                  </a:lnTo>
                  <a:lnTo>
                    <a:pt x="135772" y="2703922"/>
                  </a:lnTo>
                  <a:lnTo>
                    <a:pt x="97512" y="2676876"/>
                  </a:lnTo>
                  <a:lnTo>
                    <a:pt x="64472" y="2643835"/>
                  </a:lnTo>
                  <a:lnTo>
                    <a:pt x="37427" y="2605573"/>
                  </a:lnTo>
                  <a:lnTo>
                    <a:pt x="17150" y="2562866"/>
                  </a:lnTo>
                  <a:lnTo>
                    <a:pt x="4416" y="2516487"/>
                  </a:lnTo>
                  <a:lnTo>
                    <a:pt x="0" y="2467211"/>
                  </a:lnTo>
                  <a:lnTo>
                    <a:pt x="0" y="27413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4827" y="3102152"/>
              <a:ext cx="4317365" cy="2741930"/>
            </a:xfrm>
            <a:custGeom>
              <a:avLst/>
              <a:gdLst/>
              <a:ahLst/>
              <a:cxnLst/>
              <a:rect l="l" t="t" r="r" b="b"/>
              <a:pathLst>
                <a:path w="4317365" h="2741929">
                  <a:moveTo>
                    <a:pt x="4042943" y="0"/>
                  </a:moveTo>
                  <a:lnTo>
                    <a:pt x="274129" y="0"/>
                  </a:lnTo>
                  <a:lnTo>
                    <a:pt x="224854" y="4416"/>
                  </a:lnTo>
                  <a:lnTo>
                    <a:pt x="178477" y="17150"/>
                  </a:lnTo>
                  <a:lnTo>
                    <a:pt x="135771" y="37426"/>
                  </a:lnTo>
                  <a:lnTo>
                    <a:pt x="97511" y="64472"/>
                  </a:lnTo>
                  <a:lnTo>
                    <a:pt x="64472" y="97511"/>
                  </a:lnTo>
                  <a:lnTo>
                    <a:pt x="37426" y="135771"/>
                  </a:lnTo>
                  <a:lnTo>
                    <a:pt x="17150" y="178477"/>
                  </a:lnTo>
                  <a:lnTo>
                    <a:pt x="4416" y="224854"/>
                  </a:lnTo>
                  <a:lnTo>
                    <a:pt x="0" y="274129"/>
                  </a:lnTo>
                  <a:lnTo>
                    <a:pt x="0" y="2467203"/>
                  </a:lnTo>
                  <a:lnTo>
                    <a:pt x="4416" y="2516480"/>
                  </a:lnTo>
                  <a:lnTo>
                    <a:pt x="17150" y="2562859"/>
                  </a:lnTo>
                  <a:lnTo>
                    <a:pt x="37426" y="2605566"/>
                  </a:lnTo>
                  <a:lnTo>
                    <a:pt x="64472" y="2643827"/>
                  </a:lnTo>
                  <a:lnTo>
                    <a:pt x="97511" y="2676867"/>
                  </a:lnTo>
                  <a:lnTo>
                    <a:pt x="135771" y="2703913"/>
                  </a:lnTo>
                  <a:lnTo>
                    <a:pt x="178477" y="2724190"/>
                  </a:lnTo>
                  <a:lnTo>
                    <a:pt x="224854" y="2736924"/>
                  </a:lnTo>
                  <a:lnTo>
                    <a:pt x="274129" y="2741340"/>
                  </a:lnTo>
                  <a:lnTo>
                    <a:pt x="4042943" y="2741340"/>
                  </a:lnTo>
                  <a:lnTo>
                    <a:pt x="4092222" y="2736924"/>
                  </a:lnTo>
                  <a:lnTo>
                    <a:pt x="4138602" y="2724190"/>
                  </a:lnTo>
                  <a:lnTo>
                    <a:pt x="4181310" y="2703913"/>
                  </a:lnTo>
                  <a:lnTo>
                    <a:pt x="4219571" y="2676867"/>
                  </a:lnTo>
                  <a:lnTo>
                    <a:pt x="4252612" y="2643827"/>
                  </a:lnTo>
                  <a:lnTo>
                    <a:pt x="4279658" y="2605566"/>
                  </a:lnTo>
                  <a:lnTo>
                    <a:pt x="4299935" y="2562859"/>
                  </a:lnTo>
                  <a:lnTo>
                    <a:pt x="4312668" y="2516480"/>
                  </a:lnTo>
                  <a:lnTo>
                    <a:pt x="4317085" y="2467203"/>
                  </a:lnTo>
                  <a:lnTo>
                    <a:pt x="4317085" y="274129"/>
                  </a:lnTo>
                  <a:lnTo>
                    <a:pt x="4312668" y="224854"/>
                  </a:lnTo>
                  <a:lnTo>
                    <a:pt x="4299935" y="178477"/>
                  </a:lnTo>
                  <a:lnTo>
                    <a:pt x="4279658" y="135771"/>
                  </a:lnTo>
                  <a:lnTo>
                    <a:pt x="4252612" y="97511"/>
                  </a:lnTo>
                  <a:lnTo>
                    <a:pt x="4219571" y="64472"/>
                  </a:lnTo>
                  <a:lnTo>
                    <a:pt x="4181310" y="37426"/>
                  </a:lnTo>
                  <a:lnTo>
                    <a:pt x="4138602" y="17150"/>
                  </a:lnTo>
                  <a:lnTo>
                    <a:pt x="4092222" y="4416"/>
                  </a:lnTo>
                  <a:lnTo>
                    <a:pt x="4042943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44827" y="3102152"/>
              <a:ext cx="4317365" cy="2741930"/>
            </a:xfrm>
            <a:custGeom>
              <a:avLst/>
              <a:gdLst/>
              <a:ahLst/>
              <a:cxnLst/>
              <a:rect l="l" t="t" r="r" b="b"/>
              <a:pathLst>
                <a:path w="4317365" h="2741929">
                  <a:moveTo>
                    <a:pt x="0" y="274133"/>
                  </a:moveTo>
                  <a:lnTo>
                    <a:pt x="4416" y="224857"/>
                  </a:lnTo>
                  <a:lnTo>
                    <a:pt x="17150" y="178479"/>
                  </a:lnTo>
                  <a:lnTo>
                    <a:pt x="37427" y="135772"/>
                  </a:lnTo>
                  <a:lnTo>
                    <a:pt x="64472" y="97512"/>
                  </a:lnTo>
                  <a:lnTo>
                    <a:pt x="97512" y="64472"/>
                  </a:lnTo>
                  <a:lnTo>
                    <a:pt x="135772" y="37427"/>
                  </a:lnTo>
                  <a:lnTo>
                    <a:pt x="178479" y="17150"/>
                  </a:lnTo>
                  <a:lnTo>
                    <a:pt x="224857" y="4416"/>
                  </a:lnTo>
                  <a:lnTo>
                    <a:pt x="274133" y="0"/>
                  </a:lnTo>
                  <a:lnTo>
                    <a:pt x="4042952" y="0"/>
                  </a:lnTo>
                  <a:lnTo>
                    <a:pt x="4092228" y="4416"/>
                  </a:lnTo>
                  <a:lnTo>
                    <a:pt x="4138606" y="17150"/>
                  </a:lnTo>
                  <a:lnTo>
                    <a:pt x="4181312" y="37427"/>
                  </a:lnTo>
                  <a:lnTo>
                    <a:pt x="4219571" y="64472"/>
                  </a:lnTo>
                  <a:lnTo>
                    <a:pt x="4252611" y="97512"/>
                  </a:lnTo>
                  <a:lnTo>
                    <a:pt x="4279656" y="135772"/>
                  </a:lnTo>
                  <a:lnTo>
                    <a:pt x="4299932" y="178479"/>
                  </a:lnTo>
                  <a:lnTo>
                    <a:pt x="4312665" y="224857"/>
                  </a:lnTo>
                  <a:lnTo>
                    <a:pt x="4317082" y="274133"/>
                  </a:lnTo>
                  <a:lnTo>
                    <a:pt x="4317082" y="2467211"/>
                  </a:lnTo>
                  <a:lnTo>
                    <a:pt x="4312665" y="2516487"/>
                  </a:lnTo>
                  <a:lnTo>
                    <a:pt x="4299932" y="2562866"/>
                  </a:lnTo>
                  <a:lnTo>
                    <a:pt x="4279656" y="2605573"/>
                  </a:lnTo>
                  <a:lnTo>
                    <a:pt x="4252611" y="2643835"/>
                  </a:lnTo>
                  <a:lnTo>
                    <a:pt x="4219571" y="2676876"/>
                  </a:lnTo>
                  <a:lnTo>
                    <a:pt x="4181312" y="2703922"/>
                  </a:lnTo>
                  <a:lnTo>
                    <a:pt x="4138606" y="2724200"/>
                  </a:lnTo>
                  <a:lnTo>
                    <a:pt x="4092228" y="2736934"/>
                  </a:lnTo>
                  <a:lnTo>
                    <a:pt x="4042952" y="2741351"/>
                  </a:lnTo>
                  <a:lnTo>
                    <a:pt x="274133" y="2741351"/>
                  </a:lnTo>
                  <a:lnTo>
                    <a:pt x="224857" y="2736934"/>
                  </a:lnTo>
                  <a:lnTo>
                    <a:pt x="178479" y="2724200"/>
                  </a:lnTo>
                  <a:lnTo>
                    <a:pt x="135772" y="2703922"/>
                  </a:lnTo>
                  <a:lnTo>
                    <a:pt x="97512" y="2676876"/>
                  </a:lnTo>
                  <a:lnTo>
                    <a:pt x="64472" y="2643835"/>
                  </a:lnTo>
                  <a:lnTo>
                    <a:pt x="37427" y="2605573"/>
                  </a:lnTo>
                  <a:lnTo>
                    <a:pt x="17150" y="2562866"/>
                  </a:lnTo>
                  <a:lnTo>
                    <a:pt x="4416" y="2516487"/>
                  </a:lnTo>
                  <a:lnTo>
                    <a:pt x="0" y="2467211"/>
                  </a:lnTo>
                  <a:lnTo>
                    <a:pt x="0" y="274133"/>
                  </a:lnTo>
                  <a:close/>
                </a:path>
              </a:pathLst>
            </a:custGeom>
            <a:ln w="12700">
              <a:solidFill>
                <a:srgbClr val="4488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54187" y="3218179"/>
            <a:ext cx="3797300" cy="2308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24900"/>
              </a:lnSpc>
              <a:spcBef>
                <a:spcPts val="90"/>
              </a:spcBef>
            </a:pPr>
            <a:r>
              <a:rPr sz="3000" spc="40" dirty="0">
                <a:latin typeface="Arial"/>
                <a:cs typeface="Arial"/>
              </a:rPr>
              <a:t>A </a:t>
            </a:r>
            <a:r>
              <a:rPr sz="3000" spc="55" dirty="0">
                <a:latin typeface="Arial"/>
                <a:cs typeface="Arial"/>
              </a:rPr>
              <a:t>funny </a:t>
            </a:r>
            <a:r>
              <a:rPr sz="3000" spc="80" dirty="0">
                <a:latin typeface="Arial"/>
                <a:cs typeface="Arial"/>
              </a:rPr>
              <a:t>imitation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spc="-195" dirty="0">
                <a:latin typeface="Arial"/>
                <a:cs typeface="Arial"/>
              </a:rPr>
              <a:t>a  </a:t>
            </a:r>
            <a:r>
              <a:rPr sz="3000" spc="-65" dirty="0">
                <a:latin typeface="Arial"/>
                <a:cs typeface="Arial"/>
              </a:rPr>
              <a:t>serious </a:t>
            </a:r>
            <a:r>
              <a:rPr sz="3000" spc="-60" dirty="0">
                <a:latin typeface="Arial"/>
                <a:cs typeface="Arial"/>
              </a:rPr>
              <a:t>piece </a:t>
            </a:r>
            <a:r>
              <a:rPr sz="3000" spc="-5" dirty="0">
                <a:latin typeface="Arial"/>
                <a:cs typeface="Arial"/>
              </a:rPr>
              <a:t>of  </a:t>
            </a:r>
            <a:r>
              <a:rPr sz="3000" spc="35" dirty="0">
                <a:latin typeface="Arial"/>
                <a:cs typeface="Arial"/>
              </a:rPr>
              <a:t>literature, </a:t>
            </a:r>
            <a:r>
              <a:rPr sz="3000" spc="80" dirty="0">
                <a:latin typeface="Arial"/>
                <a:cs typeface="Arial"/>
              </a:rPr>
              <a:t>writing, </a:t>
            </a:r>
            <a:r>
              <a:rPr sz="3000" spc="45" dirty="0">
                <a:latin typeface="Arial"/>
                <a:cs typeface="Arial"/>
              </a:rPr>
              <a:t>art  </a:t>
            </a:r>
            <a:r>
              <a:rPr sz="3000" spc="50" dirty="0">
                <a:latin typeface="Arial"/>
                <a:cs typeface="Arial"/>
              </a:rPr>
              <a:t>or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music.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35242" y="2640101"/>
            <a:ext cx="4809490" cy="3209925"/>
            <a:chOff x="6335242" y="2640101"/>
            <a:chExt cx="4809490" cy="3209925"/>
          </a:xfrm>
        </p:grpSpPr>
        <p:sp>
          <p:nvSpPr>
            <p:cNvPr id="14" name="object 14"/>
            <p:cNvSpPr/>
            <p:nvPr/>
          </p:nvSpPr>
          <p:spPr>
            <a:xfrm>
              <a:off x="6341592" y="2646451"/>
              <a:ext cx="4317365" cy="2741930"/>
            </a:xfrm>
            <a:custGeom>
              <a:avLst/>
              <a:gdLst/>
              <a:ahLst/>
              <a:cxnLst/>
              <a:rect l="l" t="t" r="r" b="b"/>
              <a:pathLst>
                <a:path w="4317365" h="2741929">
                  <a:moveTo>
                    <a:pt x="4042943" y="0"/>
                  </a:moveTo>
                  <a:lnTo>
                    <a:pt x="274129" y="0"/>
                  </a:lnTo>
                  <a:lnTo>
                    <a:pt x="224854" y="4416"/>
                  </a:lnTo>
                  <a:lnTo>
                    <a:pt x="178477" y="17150"/>
                  </a:lnTo>
                  <a:lnTo>
                    <a:pt x="135771" y="37427"/>
                  </a:lnTo>
                  <a:lnTo>
                    <a:pt x="97511" y="64473"/>
                  </a:lnTo>
                  <a:lnTo>
                    <a:pt x="64472" y="97513"/>
                  </a:lnTo>
                  <a:lnTo>
                    <a:pt x="37426" y="135775"/>
                  </a:lnTo>
                  <a:lnTo>
                    <a:pt x="17150" y="178483"/>
                  </a:lnTo>
                  <a:lnTo>
                    <a:pt x="4416" y="224863"/>
                  </a:lnTo>
                  <a:lnTo>
                    <a:pt x="0" y="274142"/>
                  </a:lnTo>
                  <a:lnTo>
                    <a:pt x="0" y="2467216"/>
                  </a:lnTo>
                  <a:lnTo>
                    <a:pt x="4416" y="2516491"/>
                  </a:lnTo>
                  <a:lnTo>
                    <a:pt x="17150" y="2562868"/>
                  </a:lnTo>
                  <a:lnTo>
                    <a:pt x="37426" y="2605574"/>
                  </a:lnTo>
                  <a:lnTo>
                    <a:pt x="64472" y="2643834"/>
                  </a:lnTo>
                  <a:lnTo>
                    <a:pt x="97511" y="2676873"/>
                  </a:lnTo>
                  <a:lnTo>
                    <a:pt x="135771" y="2703918"/>
                  </a:lnTo>
                  <a:lnTo>
                    <a:pt x="178477" y="2724195"/>
                  </a:lnTo>
                  <a:lnTo>
                    <a:pt x="224854" y="2736929"/>
                  </a:lnTo>
                  <a:lnTo>
                    <a:pt x="274129" y="2741345"/>
                  </a:lnTo>
                  <a:lnTo>
                    <a:pt x="4042943" y="2741345"/>
                  </a:lnTo>
                  <a:lnTo>
                    <a:pt x="4092218" y="2736929"/>
                  </a:lnTo>
                  <a:lnTo>
                    <a:pt x="4138595" y="2724195"/>
                  </a:lnTo>
                  <a:lnTo>
                    <a:pt x="4181301" y="2703918"/>
                  </a:lnTo>
                  <a:lnTo>
                    <a:pt x="4219561" y="2676873"/>
                  </a:lnTo>
                  <a:lnTo>
                    <a:pt x="4252600" y="2643834"/>
                  </a:lnTo>
                  <a:lnTo>
                    <a:pt x="4279645" y="2605574"/>
                  </a:lnTo>
                  <a:lnTo>
                    <a:pt x="4299922" y="2562868"/>
                  </a:lnTo>
                  <a:lnTo>
                    <a:pt x="4312656" y="2516491"/>
                  </a:lnTo>
                  <a:lnTo>
                    <a:pt x="4317072" y="2467216"/>
                  </a:lnTo>
                  <a:lnTo>
                    <a:pt x="4317072" y="274142"/>
                  </a:lnTo>
                  <a:lnTo>
                    <a:pt x="4312656" y="224863"/>
                  </a:lnTo>
                  <a:lnTo>
                    <a:pt x="4299922" y="178483"/>
                  </a:lnTo>
                  <a:lnTo>
                    <a:pt x="4279645" y="135775"/>
                  </a:lnTo>
                  <a:lnTo>
                    <a:pt x="4252600" y="97513"/>
                  </a:lnTo>
                  <a:lnTo>
                    <a:pt x="4219561" y="64473"/>
                  </a:lnTo>
                  <a:lnTo>
                    <a:pt x="4181301" y="37427"/>
                  </a:lnTo>
                  <a:lnTo>
                    <a:pt x="4138595" y="17150"/>
                  </a:lnTo>
                  <a:lnTo>
                    <a:pt x="4092218" y="4416"/>
                  </a:lnTo>
                  <a:lnTo>
                    <a:pt x="4042943" y="0"/>
                  </a:lnTo>
                  <a:close/>
                </a:path>
              </a:pathLst>
            </a:custGeom>
            <a:solidFill>
              <a:srgbClr val="448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41592" y="2646451"/>
              <a:ext cx="4317365" cy="2741930"/>
            </a:xfrm>
            <a:custGeom>
              <a:avLst/>
              <a:gdLst/>
              <a:ahLst/>
              <a:cxnLst/>
              <a:rect l="l" t="t" r="r" b="b"/>
              <a:pathLst>
                <a:path w="4317365" h="2741929">
                  <a:moveTo>
                    <a:pt x="0" y="274133"/>
                  </a:moveTo>
                  <a:lnTo>
                    <a:pt x="4416" y="224857"/>
                  </a:lnTo>
                  <a:lnTo>
                    <a:pt x="17150" y="178479"/>
                  </a:lnTo>
                  <a:lnTo>
                    <a:pt x="37427" y="135772"/>
                  </a:lnTo>
                  <a:lnTo>
                    <a:pt x="64472" y="97512"/>
                  </a:lnTo>
                  <a:lnTo>
                    <a:pt x="97512" y="64472"/>
                  </a:lnTo>
                  <a:lnTo>
                    <a:pt x="135772" y="37427"/>
                  </a:lnTo>
                  <a:lnTo>
                    <a:pt x="178479" y="17150"/>
                  </a:lnTo>
                  <a:lnTo>
                    <a:pt x="224857" y="4416"/>
                  </a:lnTo>
                  <a:lnTo>
                    <a:pt x="274133" y="0"/>
                  </a:lnTo>
                  <a:lnTo>
                    <a:pt x="4042952" y="0"/>
                  </a:lnTo>
                  <a:lnTo>
                    <a:pt x="4092228" y="4416"/>
                  </a:lnTo>
                  <a:lnTo>
                    <a:pt x="4138606" y="17150"/>
                  </a:lnTo>
                  <a:lnTo>
                    <a:pt x="4181312" y="37427"/>
                  </a:lnTo>
                  <a:lnTo>
                    <a:pt x="4219571" y="64472"/>
                  </a:lnTo>
                  <a:lnTo>
                    <a:pt x="4252611" y="97512"/>
                  </a:lnTo>
                  <a:lnTo>
                    <a:pt x="4279656" y="135772"/>
                  </a:lnTo>
                  <a:lnTo>
                    <a:pt x="4299932" y="178479"/>
                  </a:lnTo>
                  <a:lnTo>
                    <a:pt x="4312665" y="224857"/>
                  </a:lnTo>
                  <a:lnTo>
                    <a:pt x="4317082" y="274133"/>
                  </a:lnTo>
                  <a:lnTo>
                    <a:pt x="4317082" y="2467211"/>
                  </a:lnTo>
                  <a:lnTo>
                    <a:pt x="4312665" y="2516487"/>
                  </a:lnTo>
                  <a:lnTo>
                    <a:pt x="4299932" y="2562866"/>
                  </a:lnTo>
                  <a:lnTo>
                    <a:pt x="4279656" y="2605573"/>
                  </a:lnTo>
                  <a:lnTo>
                    <a:pt x="4252611" y="2643835"/>
                  </a:lnTo>
                  <a:lnTo>
                    <a:pt x="4219571" y="2676876"/>
                  </a:lnTo>
                  <a:lnTo>
                    <a:pt x="4181312" y="2703922"/>
                  </a:lnTo>
                  <a:lnTo>
                    <a:pt x="4138606" y="2724200"/>
                  </a:lnTo>
                  <a:lnTo>
                    <a:pt x="4092228" y="2736934"/>
                  </a:lnTo>
                  <a:lnTo>
                    <a:pt x="4042952" y="2741351"/>
                  </a:lnTo>
                  <a:lnTo>
                    <a:pt x="274133" y="2741351"/>
                  </a:lnTo>
                  <a:lnTo>
                    <a:pt x="224857" y="2736934"/>
                  </a:lnTo>
                  <a:lnTo>
                    <a:pt x="178479" y="2724200"/>
                  </a:lnTo>
                  <a:lnTo>
                    <a:pt x="135772" y="2703922"/>
                  </a:lnTo>
                  <a:lnTo>
                    <a:pt x="97512" y="2676876"/>
                  </a:lnTo>
                  <a:lnTo>
                    <a:pt x="64472" y="2643835"/>
                  </a:lnTo>
                  <a:lnTo>
                    <a:pt x="37427" y="2605573"/>
                  </a:lnTo>
                  <a:lnTo>
                    <a:pt x="17150" y="2562866"/>
                  </a:lnTo>
                  <a:lnTo>
                    <a:pt x="4416" y="2516487"/>
                  </a:lnTo>
                  <a:lnTo>
                    <a:pt x="0" y="2467211"/>
                  </a:lnTo>
                  <a:lnTo>
                    <a:pt x="0" y="27413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21259" y="3102152"/>
              <a:ext cx="4317365" cy="2741930"/>
            </a:xfrm>
            <a:custGeom>
              <a:avLst/>
              <a:gdLst/>
              <a:ahLst/>
              <a:cxnLst/>
              <a:rect l="l" t="t" r="r" b="b"/>
              <a:pathLst>
                <a:path w="4317365" h="2741929">
                  <a:moveTo>
                    <a:pt x="4042956" y="0"/>
                  </a:moveTo>
                  <a:lnTo>
                    <a:pt x="274142" y="0"/>
                  </a:lnTo>
                  <a:lnTo>
                    <a:pt x="224863" y="4416"/>
                  </a:lnTo>
                  <a:lnTo>
                    <a:pt x="178483" y="17150"/>
                  </a:lnTo>
                  <a:lnTo>
                    <a:pt x="135775" y="37426"/>
                  </a:lnTo>
                  <a:lnTo>
                    <a:pt x="97513" y="64472"/>
                  </a:lnTo>
                  <a:lnTo>
                    <a:pt x="64473" y="97511"/>
                  </a:lnTo>
                  <a:lnTo>
                    <a:pt x="37427" y="135771"/>
                  </a:lnTo>
                  <a:lnTo>
                    <a:pt x="17150" y="178477"/>
                  </a:lnTo>
                  <a:lnTo>
                    <a:pt x="4416" y="224854"/>
                  </a:lnTo>
                  <a:lnTo>
                    <a:pt x="0" y="274129"/>
                  </a:lnTo>
                  <a:lnTo>
                    <a:pt x="0" y="2467203"/>
                  </a:lnTo>
                  <a:lnTo>
                    <a:pt x="4416" y="2516480"/>
                  </a:lnTo>
                  <a:lnTo>
                    <a:pt x="17150" y="2562859"/>
                  </a:lnTo>
                  <a:lnTo>
                    <a:pt x="37427" y="2605566"/>
                  </a:lnTo>
                  <a:lnTo>
                    <a:pt x="64473" y="2643827"/>
                  </a:lnTo>
                  <a:lnTo>
                    <a:pt x="97513" y="2676867"/>
                  </a:lnTo>
                  <a:lnTo>
                    <a:pt x="135775" y="2703913"/>
                  </a:lnTo>
                  <a:lnTo>
                    <a:pt x="178483" y="2724190"/>
                  </a:lnTo>
                  <a:lnTo>
                    <a:pt x="224863" y="2736924"/>
                  </a:lnTo>
                  <a:lnTo>
                    <a:pt x="274142" y="2741340"/>
                  </a:lnTo>
                  <a:lnTo>
                    <a:pt x="4042956" y="2741340"/>
                  </a:lnTo>
                  <a:lnTo>
                    <a:pt x="4092231" y="2736924"/>
                  </a:lnTo>
                  <a:lnTo>
                    <a:pt x="4138608" y="2724190"/>
                  </a:lnTo>
                  <a:lnTo>
                    <a:pt x="4181314" y="2703913"/>
                  </a:lnTo>
                  <a:lnTo>
                    <a:pt x="4219573" y="2676867"/>
                  </a:lnTo>
                  <a:lnTo>
                    <a:pt x="4252613" y="2643827"/>
                  </a:lnTo>
                  <a:lnTo>
                    <a:pt x="4279658" y="2605566"/>
                  </a:lnTo>
                  <a:lnTo>
                    <a:pt x="4299935" y="2562859"/>
                  </a:lnTo>
                  <a:lnTo>
                    <a:pt x="4312668" y="2516480"/>
                  </a:lnTo>
                  <a:lnTo>
                    <a:pt x="4317085" y="2467203"/>
                  </a:lnTo>
                  <a:lnTo>
                    <a:pt x="4317085" y="274129"/>
                  </a:lnTo>
                  <a:lnTo>
                    <a:pt x="4312668" y="224854"/>
                  </a:lnTo>
                  <a:lnTo>
                    <a:pt x="4299935" y="178477"/>
                  </a:lnTo>
                  <a:lnTo>
                    <a:pt x="4279658" y="135771"/>
                  </a:lnTo>
                  <a:lnTo>
                    <a:pt x="4252613" y="97511"/>
                  </a:lnTo>
                  <a:lnTo>
                    <a:pt x="4219573" y="64472"/>
                  </a:lnTo>
                  <a:lnTo>
                    <a:pt x="4181314" y="37426"/>
                  </a:lnTo>
                  <a:lnTo>
                    <a:pt x="4138608" y="17150"/>
                  </a:lnTo>
                  <a:lnTo>
                    <a:pt x="4092231" y="4416"/>
                  </a:lnTo>
                  <a:lnTo>
                    <a:pt x="404295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21259" y="3102152"/>
              <a:ext cx="4317365" cy="2741930"/>
            </a:xfrm>
            <a:custGeom>
              <a:avLst/>
              <a:gdLst/>
              <a:ahLst/>
              <a:cxnLst/>
              <a:rect l="l" t="t" r="r" b="b"/>
              <a:pathLst>
                <a:path w="4317365" h="2741929">
                  <a:moveTo>
                    <a:pt x="0" y="274133"/>
                  </a:moveTo>
                  <a:lnTo>
                    <a:pt x="4416" y="224857"/>
                  </a:lnTo>
                  <a:lnTo>
                    <a:pt x="17150" y="178479"/>
                  </a:lnTo>
                  <a:lnTo>
                    <a:pt x="37427" y="135772"/>
                  </a:lnTo>
                  <a:lnTo>
                    <a:pt x="64472" y="97512"/>
                  </a:lnTo>
                  <a:lnTo>
                    <a:pt x="97512" y="64472"/>
                  </a:lnTo>
                  <a:lnTo>
                    <a:pt x="135772" y="37427"/>
                  </a:lnTo>
                  <a:lnTo>
                    <a:pt x="178479" y="17150"/>
                  </a:lnTo>
                  <a:lnTo>
                    <a:pt x="224857" y="4416"/>
                  </a:lnTo>
                  <a:lnTo>
                    <a:pt x="274133" y="0"/>
                  </a:lnTo>
                  <a:lnTo>
                    <a:pt x="4042952" y="0"/>
                  </a:lnTo>
                  <a:lnTo>
                    <a:pt x="4092228" y="4416"/>
                  </a:lnTo>
                  <a:lnTo>
                    <a:pt x="4138606" y="17150"/>
                  </a:lnTo>
                  <a:lnTo>
                    <a:pt x="4181312" y="37427"/>
                  </a:lnTo>
                  <a:lnTo>
                    <a:pt x="4219571" y="64472"/>
                  </a:lnTo>
                  <a:lnTo>
                    <a:pt x="4252611" y="97512"/>
                  </a:lnTo>
                  <a:lnTo>
                    <a:pt x="4279656" y="135772"/>
                  </a:lnTo>
                  <a:lnTo>
                    <a:pt x="4299932" y="178479"/>
                  </a:lnTo>
                  <a:lnTo>
                    <a:pt x="4312665" y="224857"/>
                  </a:lnTo>
                  <a:lnTo>
                    <a:pt x="4317082" y="274133"/>
                  </a:lnTo>
                  <a:lnTo>
                    <a:pt x="4317082" y="2467211"/>
                  </a:lnTo>
                  <a:lnTo>
                    <a:pt x="4312665" y="2516487"/>
                  </a:lnTo>
                  <a:lnTo>
                    <a:pt x="4299932" y="2562866"/>
                  </a:lnTo>
                  <a:lnTo>
                    <a:pt x="4279656" y="2605573"/>
                  </a:lnTo>
                  <a:lnTo>
                    <a:pt x="4252611" y="2643835"/>
                  </a:lnTo>
                  <a:lnTo>
                    <a:pt x="4219571" y="2676876"/>
                  </a:lnTo>
                  <a:lnTo>
                    <a:pt x="4181312" y="2703922"/>
                  </a:lnTo>
                  <a:lnTo>
                    <a:pt x="4138606" y="2724200"/>
                  </a:lnTo>
                  <a:lnTo>
                    <a:pt x="4092228" y="2736934"/>
                  </a:lnTo>
                  <a:lnTo>
                    <a:pt x="4042952" y="2741351"/>
                  </a:lnTo>
                  <a:lnTo>
                    <a:pt x="274133" y="2741351"/>
                  </a:lnTo>
                  <a:lnTo>
                    <a:pt x="224857" y="2736934"/>
                  </a:lnTo>
                  <a:lnTo>
                    <a:pt x="178479" y="2724200"/>
                  </a:lnTo>
                  <a:lnTo>
                    <a:pt x="135772" y="2703922"/>
                  </a:lnTo>
                  <a:lnTo>
                    <a:pt x="97512" y="2676876"/>
                  </a:lnTo>
                  <a:lnTo>
                    <a:pt x="64472" y="2643835"/>
                  </a:lnTo>
                  <a:lnTo>
                    <a:pt x="37427" y="2605573"/>
                  </a:lnTo>
                  <a:lnTo>
                    <a:pt x="17150" y="2562866"/>
                  </a:lnTo>
                  <a:lnTo>
                    <a:pt x="4416" y="2516487"/>
                  </a:lnTo>
                  <a:lnTo>
                    <a:pt x="0" y="2467211"/>
                  </a:lnTo>
                  <a:lnTo>
                    <a:pt x="0" y="274133"/>
                  </a:lnTo>
                  <a:close/>
                </a:path>
              </a:pathLst>
            </a:custGeom>
            <a:ln w="12700">
              <a:solidFill>
                <a:srgbClr val="4488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09333" y="3504691"/>
            <a:ext cx="4040504" cy="17386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25000"/>
              </a:lnSpc>
              <a:spcBef>
                <a:spcPts val="85"/>
              </a:spcBef>
            </a:pPr>
            <a:r>
              <a:rPr sz="3000" spc="-110" dirty="0">
                <a:latin typeface="Arial"/>
                <a:cs typeface="Arial"/>
              </a:rPr>
              <a:t>Pokes </a:t>
            </a:r>
            <a:r>
              <a:rPr sz="3000" spc="55" dirty="0">
                <a:latin typeface="Arial"/>
                <a:cs typeface="Arial"/>
              </a:rPr>
              <a:t>fun </a:t>
            </a:r>
            <a:r>
              <a:rPr sz="3000" spc="-15" dirty="0">
                <a:latin typeface="Arial"/>
                <a:cs typeface="Arial"/>
              </a:rPr>
              <a:t>at something  </a:t>
            </a:r>
            <a:r>
              <a:rPr sz="3000" spc="70" dirty="0">
                <a:latin typeface="Arial"/>
                <a:cs typeface="Arial"/>
              </a:rPr>
              <a:t>to </a:t>
            </a:r>
            <a:r>
              <a:rPr sz="3000" spc="20" dirty="0">
                <a:latin typeface="Arial"/>
                <a:cs typeface="Arial"/>
              </a:rPr>
              <a:t>entertain </a:t>
            </a:r>
            <a:r>
              <a:rPr sz="3000" spc="10" dirty="0">
                <a:latin typeface="Arial"/>
                <a:cs typeface="Arial"/>
              </a:rPr>
              <a:t>the  audience/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-45" dirty="0">
                <a:latin typeface="Arial"/>
                <a:cs typeface="Arial"/>
              </a:rPr>
              <a:t>reader.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8927" y="546658"/>
            <a:ext cx="2690495" cy="647700"/>
          </a:xfrm>
          <a:custGeom>
            <a:avLst/>
            <a:gdLst/>
            <a:ahLst/>
            <a:cxnLst/>
            <a:rect l="l" t="t" r="r" b="b"/>
            <a:pathLst>
              <a:path w="2690495" h="647700">
                <a:moveTo>
                  <a:pt x="2690177" y="0"/>
                </a:moveTo>
                <a:lnTo>
                  <a:pt x="0" y="0"/>
                </a:lnTo>
                <a:lnTo>
                  <a:pt x="0" y="647700"/>
                </a:lnTo>
                <a:lnTo>
                  <a:pt x="2690177" y="647700"/>
                </a:lnTo>
                <a:lnTo>
                  <a:pt x="269017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6227" y="533907"/>
            <a:ext cx="27000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0" dirty="0">
                <a:solidFill>
                  <a:srgbClr val="000000"/>
                </a:solidFill>
                <a:latin typeface="Arimo"/>
                <a:cs typeface="Arimo"/>
              </a:rPr>
              <a:t>E</a:t>
            </a:r>
            <a:r>
              <a:rPr sz="4000" b="1" spc="55" dirty="0">
                <a:solidFill>
                  <a:srgbClr val="000000"/>
                </a:solidFill>
                <a:latin typeface="Arimo"/>
                <a:cs typeface="Arimo"/>
              </a:rPr>
              <a:t>x</a:t>
            </a:r>
            <a:r>
              <a:rPr sz="4000" b="1" spc="195" dirty="0">
                <a:solidFill>
                  <a:srgbClr val="000000"/>
                </a:solidFill>
                <a:latin typeface="Arimo"/>
                <a:cs typeface="Arimo"/>
              </a:rPr>
              <a:t>a</a:t>
            </a:r>
            <a:r>
              <a:rPr sz="4000" b="1" spc="250" dirty="0">
                <a:solidFill>
                  <a:srgbClr val="000000"/>
                </a:solidFill>
                <a:latin typeface="Arimo"/>
                <a:cs typeface="Arimo"/>
              </a:rPr>
              <a:t>m</a:t>
            </a:r>
            <a:r>
              <a:rPr sz="4000" b="1" spc="135" dirty="0">
                <a:solidFill>
                  <a:srgbClr val="000000"/>
                </a:solidFill>
                <a:latin typeface="Arimo"/>
                <a:cs typeface="Arimo"/>
              </a:rPr>
              <a:t>p</a:t>
            </a:r>
            <a:r>
              <a:rPr sz="4000" b="1" spc="165" dirty="0">
                <a:solidFill>
                  <a:srgbClr val="000000"/>
                </a:solidFill>
                <a:latin typeface="Arimo"/>
                <a:cs typeface="Arimo"/>
              </a:rPr>
              <a:t>l</a:t>
            </a:r>
            <a:r>
              <a:rPr sz="4000" b="1" spc="254" dirty="0">
                <a:solidFill>
                  <a:srgbClr val="000000"/>
                </a:solidFill>
                <a:latin typeface="Arimo"/>
                <a:cs typeface="Arimo"/>
              </a:rPr>
              <a:t>e</a:t>
            </a:r>
            <a:r>
              <a:rPr sz="4000" b="1" spc="40" dirty="0">
                <a:solidFill>
                  <a:srgbClr val="000000"/>
                </a:solidFill>
                <a:latin typeface="Arimo"/>
                <a:cs typeface="Arimo"/>
              </a:rPr>
              <a:t>s</a:t>
            </a:r>
            <a:r>
              <a:rPr sz="4000" b="1" spc="-114" dirty="0">
                <a:solidFill>
                  <a:srgbClr val="000000"/>
                </a:solidFill>
                <a:latin typeface="Arimo"/>
                <a:cs typeface="Arimo"/>
              </a:rPr>
              <a:t>:</a:t>
            </a:r>
            <a:endParaRPr sz="4000">
              <a:latin typeface="Arimo"/>
              <a:cs typeface="Arim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48839" y="1179575"/>
            <a:ext cx="8028940" cy="5529580"/>
            <a:chOff x="2148839" y="1179575"/>
            <a:chExt cx="8028940" cy="5529580"/>
          </a:xfrm>
        </p:grpSpPr>
        <p:sp>
          <p:nvSpPr>
            <p:cNvPr id="5" name="object 5"/>
            <p:cNvSpPr/>
            <p:nvPr/>
          </p:nvSpPr>
          <p:spPr>
            <a:xfrm>
              <a:off x="2148839" y="1179575"/>
              <a:ext cx="8028431" cy="5529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92679" y="1528179"/>
              <a:ext cx="7340244" cy="48350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48229" y="1481427"/>
              <a:ext cx="7429500" cy="4926330"/>
            </a:xfrm>
            <a:custGeom>
              <a:avLst/>
              <a:gdLst/>
              <a:ahLst/>
              <a:cxnLst/>
              <a:rect l="l" t="t" r="r" b="b"/>
              <a:pathLst>
                <a:path w="7429500" h="4926330">
                  <a:moveTo>
                    <a:pt x="894755" y="0"/>
                  </a:moveTo>
                  <a:lnTo>
                    <a:pt x="894755" y="2301"/>
                  </a:lnTo>
                  <a:lnTo>
                    <a:pt x="7429154" y="2301"/>
                  </a:lnTo>
                  <a:lnTo>
                    <a:pt x="7429154" y="4077063"/>
                  </a:lnTo>
                  <a:lnTo>
                    <a:pt x="7424824" y="4162823"/>
                  </a:lnTo>
                  <a:lnTo>
                    <a:pt x="7411944" y="4247263"/>
                  </a:lnTo>
                  <a:lnTo>
                    <a:pt x="7390974" y="4328783"/>
                  </a:lnTo>
                  <a:lnTo>
                    <a:pt x="7362373" y="4406943"/>
                  </a:lnTo>
                  <a:lnTo>
                    <a:pt x="7326553" y="4481293"/>
                  </a:lnTo>
                  <a:lnTo>
                    <a:pt x="7283953" y="4551413"/>
                  </a:lnTo>
                  <a:lnTo>
                    <a:pt x="7235013" y="4616863"/>
                  </a:lnTo>
                  <a:lnTo>
                    <a:pt x="7180143" y="4677233"/>
                  </a:lnTo>
                  <a:lnTo>
                    <a:pt x="7119773" y="4732103"/>
                  </a:lnTo>
                  <a:lnTo>
                    <a:pt x="7054323" y="4781053"/>
                  </a:lnTo>
                  <a:lnTo>
                    <a:pt x="6984203" y="4823643"/>
                  </a:lnTo>
                  <a:lnTo>
                    <a:pt x="6909853" y="4859463"/>
                  </a:lnTo>
                  <a:lnTo>
                    <a:pt x="6831693" y="4888073"/>
                  </a:lnTo>
                  <a:lnTo>
                    <a:pt x="6750173" y="4909033"/>
                  </a:lnTo>
                  <a:lnTo>
                    <a:pt x="6665733" y="4921923"/>
                  </a:lnTo>
                  <a:lnTo>
                    <a:pt x="6579973" y="4926253"/>
                  </a:lnTo>
                  <a:lnTo>
                    <a:pt x="0" y="4926253"/>
                  </a:lnTo>
                  <a:lnTo>
                    <a:pt x="0" y="851485"/>
                  </a:lnTo>
                  <a:lnTo>
                    <a:pt x="4330" y="765727"/>
                  </a:lnTo>
                  <a:lnTo>
                    <a:pt x="17217" y="681289"/>
                  </a:lnTo>
                  <a:lnTo>
                    <a:pt x="38179" y="599764"/>
                  </a:lnTo>
                  <a:lnTo>
                    <a:pt x="66785" y="521605"/>
                  </a:lnTo>
                  <a:lnTo>
                    <a:pt x="102603" y="447253"/>
                  </a:lnTo>
                  <a:lnTo>
                    <a:pt x="145198" y="377139"/>
                  </a:lnTo>
                  <a:lnTo>
                    <a:pt x="194143" y="311685"/>
                  </a:lnTo>
                  <a:lnTo>
                    <a:pt x="249012" y="251314"/>
                  </a:lnTo>
                  <a:lnTo>
                    <a:pt x="309383" y="196445"/>
                  </a:lnTo>
                  <a:lnTo>
                    <a:pt x="374837" y="147500"/>
                  </a:lnTo>
                  <a:lnTo>
                    <a:pt x="444952" y="104904"/>
                  </a:lnTo>
                  <a:lnTo>
                    <a:pt x="519304" y="69087"/>
                  </a:lnTo>
                  <a:lnTo>
                    <a:pt x="597462" y="40480"/>
                  </a:lnTo>
                  <a:lnTo>
                    <a:pt x="678987" y="19518"/>
                  </a:lnTo>
                  <a:lnTo>
                    <a:pt x="763425" y="6631"/>
                  </a:lnTo>
                  <a:lnTo>
                    <a:pt x="894755" y="0"/>
                  </a:lnTo>
                  <a:close/>
                </a:path>
              </a:pathLst>
            </a:custGeom>
            <a:ln w="88900">
              <a:solidFill>
                <a:srgbClr val="3366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8927" y="521614"/>
            <a:ext cx="3843654" cy="647700"/>
          </a:xfrm>
          <a:custGeom>
            <a:avLst/>
            <a:gdLst/>
            <a:ahLst/>
            <a:cxnLst/>
            <a:rect l="l" t="t" r="r" b="b"/>
            <a:pathLst>
              <a:path w="3843654" h="647700">
                <a:moveTo>
                  <a:pt x="3843337" y="0"/>
                </a:moveTo>
                <a:lnTo>
                  <a:pt x="0" y="0"/>
                </a:lnTo>
                <a:lnTo>
                  <a:pt x="0" y="647700"/>
                </a:lnTo>
                <a:lnTo>
                  <a:pt x="3843337" y="647700"/>
                </a:lnTo>
                <a:lnTo>
                  <a:pt x="384333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6227" y="509522"/>
            <a:ext cx="38519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90" dirty="0">
                <a:solidFill>
                  <a:srgbClr val="000000"/>
                </a:solidFill>
                <a:latin typeface="Arimo"/>
                <a:cs typeface="Arimo"/>
              </a:rPr>
              <a:t>Letʼs</a:t>
            </a:r>
            <a:r>
              <a:rPr sz="4000" b="1" spc="45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4000" b="1" spc="185" dirty="0">
                <a:solidFill>
                  <a:srgbClr val="000000"/>
                </a:solidFill>
                <a:latin typeface="Arimo"/>
                <a:cs typeface="Arimo"/>
              </a:rPr>
              <a:t>Practice!</a:t>
            </a:r>
            <a:endParaRPr sz="4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3960" y="1633727"/>
            <a:ext cx="9845040" cy="4745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3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4435" y="6356005"/>
            <a:ext cx="358140" cy="358140"/>
            <a:chOff x="174435" y="6356005"/>
            <a:chExt cx="358140" cy="358140"/>
          </a:xfrm>
        </p:grpSpPr>
        <p:sp>
          <p:nvSpPr>
            <p:cNvPr id="4" name="object 4"/>
            <p:cNvSpPr/>
            <p:nvPr/>
          </p:nvSpPr>
          <p:spPr>
            <a:xfrm>
              <a:off x="174435" y="653504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477" y="6356005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40">
                  <a:moveTo>
                    <a:pt x="0" y="358083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57783" y="978408"/>
            <a:ext cx="10125456" cy="515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432"/>
            <a:ext cx="11823700" cy="5980430"/>
            <a:chOff x="0" y="27432"/>
            <a:chExt cx="11823700" cy="5980430"/>
          </a:xfrm>
        </p:grpSpPr>
        <p:sp>
          <p:nvSpPr>
            <p:cNvPr id="3" name="object 3"/>
            <p:cNvSpPr/>
            <p:nvPr/>
          </p:nvSpPr>
          <p:spPr>
            <a:xfrm>
              <a:off x="545591" y="475487"/>
              <a:ext cx="11277600" cy="55321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8984" y="510362"/>
              <a:ext cx="11175365" cy="5427345"/>
            </a:xfrm>
            <a:custGeom>
              <a:avLst/>
              <a:gdLst/>
              <a:ahLst/>
              <a:cxnLst/>
              <a:rect l="l" t="t" r="r" b="b"/>
              <a:pathLst>
                <a:path w="11175365" h="5427345">
                  <a:moveTo>
                    <a:pt x="11174865" y="0"/>
                  </a:moveTo>
                  <a:lnTo>
                    <a:pt x="0" y="0"/>
                  </a:lnTo>
                  <a:lnTo>
                    <a:pt x="0" y="5426886"/>
                  </a:lnTo>
                  <a:lnTo>
                    <a:pt x="11174865" y="5426886"/>
                  </a:lnTo>
                  <a:lnTo>
                    <a:pt x="111748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578" y="611987"/>
              <a:ext cx="10916920" cy="5194935"/>
            </a:xfrm>
            <a:custGeom>
              <a:avLst/>
              <a:gdLst/>
              <a:ahLst/>
              <a:cxnLst/>
              <a:rect l="l" t="t" r="r" b="b"/>
              <a:pathLst>
                <a:path w="10916920" h="5194935">
                  <a:moveTo>
                    <a:pt x="10875101" y="0"/>
                  </a:moveTo>
                  <a:lnTo>
                    <a:pt x="3687307" y="10909"/>
                  </a:lnTo>
                  <a:lnTo>
                    <a:pt x="3599677" y="6184"/>
                  </a:lnTo>
                  <a:lnTo>
                    <a:pt x="3586660" y="10909"/>
                  </a:lnTo>
                  <a:lnTo>
                    <a:pt x="3497011" y="7442"/>
                  </a:lnTo>
                  <a:lnTo>
                    <a:pt x="3470442" y="10909"/>
                  </a:lnTo>
                  <a:lnTo>
                    <a:pt x="36296" y="10909"/>
                  </a:lnTo>
                  <a:lnTo>
                    <a:pt x="22210" y="14665"/>
                  </a:lnTo>
                  <a:lnTo>
                    <a:pt x="10696" y="24831"/>
                  </a:lnTo>
                  <a:lnTo>
                    <a:pt x="2908" y="39898"/>
                  </a:lnTo>
                  <a:lnTo>
                    <a:pt x="0" y="58356"/>
                  </a:lnTo>
                  <a:lnTo>
                    <a:pt x="0" y="5152015"/>
                  </a:lnTo>
                  <a:lnTo>
                    <a:pt x="20850" y="5191070"/>
                  </a:lnTo>
                  <a:lnTo>
                    <a:pt x="10882264" y="5194475"/>
                  </a:lnTo>
                  <a:lnTo>
                    <a:pt x="10895570" y="5191110"/>
                  </a:lnTo>
                  <a:lnTo>
                    <a:pt x="10906435" y="5182007"/>
                  </a:lnTo>
                  <a:lnTo>
                    <a:pt x="10913771" y="5168524"/>
                  </a:lnTo>
                  <a:lnTo>
                    <a:pt x="10916490" y="5152016"/>
                  </a:lnTo>
                  <a:lnTo>
                    <a:pt x="10916452" y="58381"/>
                  </a:lnTo>
                  <a:lnTo>
                    <a:pt x="10911715" y="31965"/>
                  </a:lnTo>
                  <a:lnTo>
                    <a:pt x="10903803" y="20716"/>
                  </a:lnTo>
                  <a:lnTo>
                    <a:pt x="10896718" y="13087"/>
                  </a:lnTo>
                  <a:lnTo>
                    <a:pt x="10887978" y="6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2288" y="1238935"/>
              <a:ext cx="10574130" cy="39289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432"/>
              <a:ext cx="1929383" cy="10515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2296"/>
              <a:ext cx="1877568" cy="9265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10" name="object 10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0639" y="1892998"/>
            <a:ext cx="2668905" cy="6477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45"/>
              </a:lnSpc>
            </a:pPr>
            <a:r>
              <a:rPr sz="4200" b="1" i="1" spc="55" dirty="0">
                <a:latin typeface="Arimo"/>
                <a:cs typeface="Arimo"/>
              </a:rPr>
              <a:t>Objective:</a:t>
            </a:r>
            <a:endParaRPr sz="42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7939" y="2946907"/>
            <a:ext cx="2719070" cy="10160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85"/>
              </a:spcBef>
            </a:pPr>
            <a:r>
              <a:rPr sz="1800" spc="35" dirty="0">
                <a:latin typeface="Arial"/>
                <a:cs typeface="Arial"/>
              </a:rPr>
              <a:t>Recognize </a:t>
            </a:r>
            <a:r>
              <a:rPr sz="1800" spc="85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type </a:t>
            </a:r>
            <a:r>
              <a:rPr sz="1800" spc="105" dirty="0">
                <a:latin typeface="Arial"/>
                <a:cs typeface="Arial"/>
              </a:rPr>
              <a:t>of  </a:t>
            </a:r>
            <a:r>
              <a:rPr sz="1800" spc="110" dirty="0">
                <a:latin typeface="Arial"/>
                <a:cs typeface="Arial"/>
              </a:rPr>
              <a:t>intertextuality </a:t>
            </a:r>
            <a:r>
              <a:rPr sz="1800" spc="155" dirty="0">
                <a:latin typeface="Arial"/>
                <a:cs typeface="Arial"/>
              </a:rPr>
              <a:t>in </a:t>
            </a:r>
            <a:r>
              <a:rPr sz="1800" spc="-65" dirty="0">
                <a:latin typeface="Arial"/>
                <a:cs typeface="Arial"/>
              </a:rPr>
              <a:t>a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given  </a:t>
            </a:r>
            <a:r>
              <a:rPr sz="1800" spc="90" dirty="0">
                <a:latin typeface="Arial"/>
                <a:cs typeface="Arial"/>
              </a:rPr>
              <a:t>text.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8927" y="1310716"/>
            <a:ext cx="4178300" cy="876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5400" b="1" spc="140" dirty="0">
                <a:solidFill>
                  <a:srgbClr val="000000"/>
                </a:solidFill>
                <a:latin typeface="Arimo"/>
                <a:cs typeface="Arimo"/>
              </a:rPr>
              <a:t>”Blast</a:t>
            </a:r>
            <a:r>
              <a:rPr sz="5400" b="1" spc="130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5400" b="1" spc="190" dirty="0">
                <a:solidFill>
                  <a:srgbClr val="000000"/>
                </a:solidFill>
                <a:latin typeface="Arimo"/>
                <a:cs typeface="Arimo"/>
              </a:rPr>
              <a:t>from</a:t>
            </a:r>
            <a:r>
              <a:rPr sz="5400" b="1" spc="35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endParaRPr sz="54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8927" y="2301316"/>
            <a:ext cx="3255645" cy="876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5400" b="1" spc="254" dirty="0">
                <a:latin typeface="Arimo"/>
                <a:cs typeface="Arimo"/>
              </a:rPr>
              <a:t>the</a:t>
            </a:r>
            <a:r>
              <a:rPr sz="5400" b="1" spc="120" dirty="0">
                <a:latin typeface="Arimo"/>
                <a:cs typeface="Arimo"/>
              </a:rPr>
              <a:t> </a:t>
            </a:r>
            <a:r>
              <a:rPr sz="5400" b="1" spc="180" dirty="0">
                <a:latin typeface="Arimo"/>
                <a:cs typeface="Arimo"/>
              </a:rPr>
              <a:t>Past”</a:t>
            </a:r>
            <a:endParaRPr sz="5400">
              <a:latin typeface="Arimo"/>
              <a:cs typeface="Arim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5" name="object 5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578472" y="1305191"/>
            <a:ext cx="4934585" cy="2159000"/>
            <a:chOff x="6578472" y="1305191"/>
            <a:chExt cx="4934585" cy="2159000"/>
          </a:xfrm>
        </p:grpSpPr>
        <p:sp>
          <p:nvSpPr>
            <p:cNvPr id="9" name="object 9"/>
            <p:cNvSpPr/>
            <p:nvPr/>
          </p:nvSpPr>
          <p:spPr>
            <a:xfrm>
              <a:off x="6584822" y="1311541"/>
              <a:ext cx="4921885" cy="2146300"/>
            </a:xfrm>
            <a:custGeom>
              <a:avLst/>
              <a:gdLst/>
              <a:ahLst/>
              <a:cxnLst/>
              <a:rect l="l" t="t" r="r" b="b"/>
              <a:pathLst>
                <a:path w="4921884" h="2146300">
                  <a:moveTo>
                    <a:pt x="4563694" y="0"/>
                  </a:moveTo>
                  <a:lnTo>
                    <a:pt x="357695" y="0"/>
                  </a:lnTo>
                  <a:lnTo>
                    <a:pt x="309158" y="3265"/>
                  </a:lnTo>
                  <a:lnTo>
                    <a:pt x="262606" y="12777"/>
                  </a:lnTo>
                  <a:lnTo>
                    <a:pt x="218464" y="28109"/>
                  </a:lnTo>
                  <a:lnTo>
                    <a:pt x="177160" y="48836"/>
                  </a:lnTo>
                  <a:lnTo>
                    <a:pt x="139118" y="74530"/>
                  </a:lnTo>
                  <a:lnTo>
                    <a:pt x="104767" y="104767"/>
                  </a:lnTo>
                  <a:lnTo>
                    <a:pt x="74530" y="139118"/>
                  </a:lnTo>
                  <a:lnTo>
                    <a:pt x="48836" y="177160"/>
                  </a:lnTo>
                  <a:lnTo>
                    <a:pt x="28109" y="218464"/>
                  </a:lnTo>
                  <a:lnTo>
                    <a:pt x="12777" y="262606"/>
                  </a:lnTo>
                  <a:lnTo>
                    <a:pt x="3265" y="309158"/>
                  </a:lnTo>
                  <a:lnTo>
                    <a:pt x="0" y="357695"/>
                  </a:lnTo>
                  <a:lnTo>
                    <a:pt x="0" y="1788388"/>
                  </a:lnTo>
                  <a:lnTo>
                    <a:pt x="3265" y="1836925"/>
                  </a:lnTo>
                  <a:lnTo>
                    <a:pt x="12777" y="1883476"/>
                  </a:lnTo>
                  <a:lnTo>
                    <a:pt x="28109" y="1927617"/>
                  </a:lnTo>
                  <a:lnTo>
                    <a:pt x="48836" y="1968920"/>
                  </a:lnTo>
                  <a:lnTo>
                    <a:pt x="74530" y="2006960"/>
                  </a:lnTo>
                  <a:lnTo>
                    <a:pt x="104767" y="2041310"/>
                  </a:lnTo>
                  <a:lnTo>
                    <a:pt x="139118" y="2071545"/>
                  </a:lnTo>
                  <a:lnTo>
                    <a:pt x="177160" y="2097238"/>
                  </a:lnTo>
                  <a:lnTo>
                    <a:pt x="218464" y="2117963"/>
                  </a:lnTo>
                  <a:lnTo>
                    <a:pt x="262606" y="2133295"/>
                  </a:lnTo>
                  <a:lnTo>
                    <a:pt x="309158" y="2142806"/>
                  </a:lnTo>
                  <a:lnTo>
                    <a:pt x="357695" y="2146071"/>
                  </a:lnTo>
                  <a:lnTo>
                    <a:pt x="4563694" y="2146071"/>
                  </a:lnTo>
                  <a:lnTo>
                    <a:pt x="4612228" y="2142806"/>
                  </a:lnTo>
                  <a:lnTo>
                    <a:pt x="4658778" y="2133295"/>
                  </a:lnTo>
                  <a:lnTo>
                    <a:pt x="4702917" y="2117963"/>
                  </a:lnTo>
                  <a:lnTo>
                    <a:pt x="4744220" y="2097238"/>
                  </a:lnTo>
                  <a:lnTo>
                    <a:pt x="4782260" y="2071545"/>
                  </a:lnTo>
                  <a:lnTo>
                    <a:pt x="4816611" y="2041310"/>
                  </a:lnTo>
                  <a:lnTo>
                    <a:pt x="4846847" y="2006960"/>
                  </a:lnTo>
                  <a:lnTo>
                    <a:pt x="4872541" y="1968920"/>
                  </a:lnTo>
                  <a:lnTo>
                    <a:pt x="4893267" y="1927617"/>
                  </a:lnTo>
                  <a:lnTo>
                    <a:pt x="4908599" y="1883476"/>
                  </a:lnTo>
                  <a:lnTo>
                    <a:pt x="4918111" y="1836925"/>
                  </a:lnTo>
                  <a:lnTo>
                    <a:pt x="4921377" y="1788388"/>
                  </a:lnTo>
                  <a:lnTo>
                    <a:pt x="4921377" y="357695"/>
                  </a:lnTo>
                  <a:lnTo>
                    <a:pt x="4918111" y="309158"/>
                  </a:lnTo>
                  <a:lnTo>
                    <a:pt x="4908599" y="262606"/>
                  </a:lnTo>
                  <a:lnTo>
                    <a:pt x="4893267" y="218464"/>
                  </a:lnTo>
                  <a:lnTo>
                    <a:pt x="4872541" y="177160"/>
                  </a:lnTo>
                  <a:lnTo>
                    <a:pt x="4846847" y="139118"/>
                  </a:lnTo>
                  <a:lnTo>
                    <a:pt x="4816611" y="104767"/>
                  </a:lnTo>
                  <a:lnTo>
                    <a:pt x="4782260" y="74530"/>
                  </a:lnTo>
                  <a:lnTo>
                    <a:pt x="4744220" y="48836"/>
                  </a:lnTo>
                  <a:lnTo>
                    <a:pt x="4702917" y="28109"/>
                  </a:lnTo>
                  <a:lnTo>
                    <a:pt x="4658778" y="12777"/>
                  </a:lnTo>
                  <a:lnTo>
                    <a:pt x="4612228" y="3265"/>
                  </a:lnTo>
                  <a:lnTo>
                    <a:pt x="4563694" y="0"/>
                  </a:lnTo>
                  <a:close/>
                </a:path>
              </a:pathLst>
            </a:custGeom>
            <a:solidFill>
              <a:srgbClr val="627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4822" y="1311541"/>
              <a:ext cx="4921885" cy="2146300"/>
            </a:xfrm>
            <a:custGeom>
              <a:avLst/>
              <a:gdLst/>
              <a:ahLst/>
              <a:cxnLst/>
              <a:rect l="l" t="t" r="r" b="b"/>
              <a:pathLst>
                <a:path w="4921884" h="2146300">
                  <a:moveTo>
                    <a:pt x="0" y="357688"/>
                  </a:moveTo>
                  <a:lnTo>
                    <a:pt x="3265" y="309151"/>
                  </a:lnTo>
                  <a:lnTo>
                    <a:pt x="12776" y="262600"/>
                  </a:lnTo>
                  <a:lnTo>
                    <a:pt x="28108" y="218459"/>
                  </a:lnTo>
                  <a:lnTo>
                    <a:pt x="48834" y="177155"/>
                  </a:lnTo>
                  <a:lnTo>
                    <a:pt x="74528" y="139115"/>
                  </a:lnTo>
                  <a:lnTo>
                    <a:pt x="104764" y="104764"/>
                  </a:lnTo>
                  <a:lnTo>
                    <a:pt x="139115" y="74528"/>
                  </a:lnTo>
                  <a:lnTo>
                    <a:pt x="177155" y="48834"/>
                  </a:lnTo>
                  <a:lnTo>
                    <a:pt x="218459" y="28108"/>
                  </a:lnTo>
                  <a:lnTo>
                    <a:pt x="262599" y="12776"/>
                  </a:lnTo>
                  <a:lnTo>
                    <a:pt x="309151" y="3265"/>
                  </a:lnTo>
                  <a:lnTo>
                    <a:pt x="357687" y="0"/>
                  </a:lnTo>
                  <a:lnTo>
                    <a:pt x="4563682" y="0"/>
                  </a:lnTo>
                  <a:lnTo>
                    <a:pt x="4612219" y="3265"/>
                  </a:lnTo>
                  <a:lnTo>
                    <a:pt x="4658771" y="12776"/>
                  </a:lnTo>
                  <a:lnTo>
                    <a:pt x="4702913" y="28108"/>
                  </a:lnTo>
                  <a:lnTo>
                    <a:pt x="4744217" y="48834"/>
                  </a:lnTo>
                  <a:lnTo>
                    <a:pt x="4782257" y="74528"/>
                  </a:lnTo>
                  <a:lnTo>
                    <a:pt x="4816608" y="104764"/>
                  </a:lnTo>
                  <a:lnTo>
                    <a:pt x="4846844" y="139115"/>
                  </a:lnTo>
                  <a:lnTo>
                    <a:pt x="4872538" y="177155"/>
                  </a:lnTo>
                  <a:lnTo>
                    <a:pt x="4893264" y="218459"/>
                  </a:lnTo>
                  <a:lnTo>
                    <a:pt x="4908595" y="262600"/>
                  </a:lnTo>
                  <a:lnTo>
                    <a:pt x="4918107" y="309151"/>
                  </a:lnTo>
                  <a:lnTo>
                    <a:pt x="4921372" y="357688"/>
                  </a:lnTo>
                  <a:lnTo>
                    <a:pt x="4921372" y="1788381"/>
                  </a:lnTo>
                  <a:lnTo>
                    <a:pt x="4918107" y="1836918"/>
                  </a:lnTo>
                  <a:lnTo>
                    <a:pt x="4908595" y="1883470"/>
                  </a:lnTo>
                  <a:lnTo>
                    <a:pt x="4893264" y="1927611"/>
                  </a:lnTo>
                  <a:lnTo>
                    <a:pt x="4872538" y="1968915"/>
                  </a:lnTo>
                  <a:lnTo>
                    <a:pt x="4846844" y="2006956"/>
                  </a:lnTo>
                  <a:lnTo>
                    <a:pt x="4816608" y="2041307"/>
                  </a:lnTo>
                  <a:lnTo>
                    <a:pt x="4782257" y="2071542"/>
                  </a:lnTo>
                  <a:lnTo>
                    <a:pt x="4744217" y="2097236"/>
                  </a:lnTo>
                  <a:lnTo>
                    <a:pt x="4702913" y="2117962"/>
                  </a:lnTo>
                  <a:lnTo>
                    <a:pt x="4658771" y="2133294"/>
                  </a:lnTo>
                  <a:lnTo>
                    <a:pt x="4612219" y="2142805"/>
                  </a:lnTo>
                  <a:lnTo>
                    <a:pt x="4563682" y="2146071"/>
                  </a:lnTo>
                  <a:lnTo>
                    <a:pt x="357687" y="2146071"/>
                  </a:lnTo>
                  <a:lnTo>
                    <a:pt x="309151" y="2142805"/>
                  </a:lnTo>
                  <a:lnTo>
                    <a:pt x="262599" y="2133294"/>
                  </a:lnTo>
                  <a:lnTo>
                    <a:pt x="218459" y="2117962"/>
                  </a:lnTo>
                  <a:lnTo>
                    <a:pt x="177155" y="2097236"/>
                  </a:lnTo>
                  <a:lnTo>
                    <a:pt x="139115" y="2071542"/>
                  </a:lnTo>
                  <a:lnTo>
                    <a:pt x="104764" y="2041307"/>
                  </a:lnTo>
                  <a:lnTo>
                    <a:pt x="74528" y="2006956"/>
                  </a:lnTo>
                  <a:lnTo>
                    <a:pt x="48834" y="1968915"/>
                  </a:lnTo>
                  <a:lnTo>
                    <a:pt x="28108" y="1927611"/>
                  </a:lnTo>
                  <a:lnTo>
                    <a:pt x="12776" y="1883470"/>
                  </a:lnTo>
                  <a:lnTo>
                    <a:pt x="3265" y="1836918"/>
                  </a:lnTo>
                  <a:lnTo>
                    <a:pt x="0" y="1788381"/>
                  </a:lnTo>
                  <a:lnTo>
                    <a:pt x="0" y="3576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87388" y="1731264"/>
            <a:ext cx="4091940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400"/>
              </a:lnSpc>
              <a:spcBef>
                <a:spcPts val="100"/>
              </a:spcBef>
            </a:pP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Tell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whether </a:t>
            </a:r>
            <a:r>
              <a:rPr sz="2900" spc="-130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given  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statement </a:t>
            </a:r>
            <a:r>
              <a:rPr sz="2900" spc="-4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900" spc="45" dirty="0">
                <a:solidFill>
                  <a:srgbClr val="FFFFFF"/>
                </a:solidFill>
                <a:latin typeface="Arial"/>
                <a:cs typeface="Arial"/>
              </a:rPr>
              <a:t>true or</a:t>
            </a:r>
            <a:r>
              <a:rPr sz="2900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"/>
                <a:cs typeface="Arial"/>
              </a:rPr>
              <a:t>false.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78472" y="3534790"/>
            <a:ext cx="4934585" cy="2159000"/>
            <a:chOff x="6578472" y="3534790"/>
            <a:chExt cx="4934585" cy="2159000"/>
          </a:xfrm>
        </p:grpSpPr>
        <p:sp>
          <p:nvSpPr>
            <p:cNvPr id="13" name="object 13"/>
            <p:cNvSpPr/>
            <p:nvPr/>
          </p:nvSpPr>
          <p:spPr>
            <a:xfrm>
              <a:off x="6584822" y="3541140"/>
              <a:ext cx="4921885" cy="2146300"/>
            </a:xfrm>
            <a:custGeom>
              <a:avLst/>
              <a:gdLst/>
              <a:ahLst/>
              <a:cxnLst/>
              <a:rect l="l" t="t" r="r" b="b"/>
              <a:pathLst>
                <a:path w="4921884" h="2146300">
                  <a:moveTo>
                    <a:pt x="4563694" y="0"/>
                  </a:moveTo>
                  <a:lnTo>
                    <a:pt x="357695" y="0"/>
                  </a:lnTo>
                  <a:lnTo>
                    <a:pt x="309158" y="3265"/>
                  </a:lnTo>
                  <a:lnTo>
                    <a:pt x="262606" y="12776"/>
                  </a:lnTo>
                  <a:lnTo>
                    <a:pt x="218464" y="28107"/>
                  </a:lnTo>
                  <a:lnTo>
                    <a:pt x="177160" y="48832"/>
                  </a:lnTo>
                  <a:lnTo>
                    <a:pt x="139118" y="74525"/>
                  </a:lnTo>
                  <a:lnTo>
                    <a:pt x="104767" y="104760"/>
                  </a:lnTo>
                  <a:lnTo>
                    <a:pt x="74530" y="139111"/>
                  </a:lnTo>
                  <a:lnTo>
                    <a:pt x="48836" y="177150"/>
                  </a:lnTo>
                  <a:lnTo>
                    <a:pt x="28109" y="218454"/>
                  </a:lnTo>
                  <a:lnTo>
                    <a:pt x="12777" y="262594"/>
                  </a:lnTo>
                  <a:lnTo>
                    <a:pt x="3265" y="309146"/>
                  </a:lnTo>
                  <a:lnTo>
                    <a:pt x="0" y="357682"/>
                  </a:lnTo>
                  <a:lnTo>
                    <a:pt x="0" y="1788375"/>
                  </a:lnTo>
                  <a:lnTo>
                    <a:pt x="3265" y="1836912"/>
                  </a:lnTo>
                  <a:lnTo>
                    <a:pt x="12777" y="1883464"/>
                  </a:lnTo>
                  <a:lnTo>
                    <a:pt x="28109" y="1927605"/>
                  </a:lnTo>
                  <a:lnTo>
                    <a:pt x="48836" y="1968910"/>
                  </a:lnTo>
                  <a:lnTo>
                    <a:pt x="74530" y="2006950"/>
                  </a:lnTo>
                  <a:lnTo>
                    <a:pt x="104767" y="2041302"/>
                  </a:lnTo>
                  <a:lnTo>
                    <a:pt x="139118" y="2071538"/>
                  </a:lnTo>
                  <a:lnTo>
                    <a:pt x="177160" y="2097232"/>
                  </a:lnTo>
                  <a:lnTo>
                    <a:pt x="218464" y="2117958"/>
                  </a:lnTo>
                  <a:lnTo>
                    <a:pt x="262606" y="2133290"/>
                  </a:lnTo>
                  <a:lnTo>
                    <a:pt x="309158" y="2142802"/>
                  </a:lnTo>
                  <a:lnTo>
                    <a:pt x="357695" y="2146067"/>
                  </a:lnTo>
                  <a:lnTo>
                    <a:pt x="4563694" y="2146067"/>
                  </a:lnTo>
                  <a:lnTo>
                    <a:pt x="4612228" y="2142802"/>
                  </a:lnTo>
                  <a:lnTo>
                    <a:pt x="4658778" y="2133290"/>
                  </a:lnTo>
                  <a:lnTo>
                    <a:pt x="4702917" y="2117958"/>
                  </a:lnTo>
                  <a:lnTo>
                    <a:pt x="4744220" y="2097232"/>
                  </a:lnTo>
                  <a:lnTo>
                    <a:pt x="4782260" y="2071538"/>
                  </a:lnTo>
                  <a:lnTo>
                    <a:pt x="4816611" y="2041302"/>
                  </a:lnTo>
                  <a:lnTo>
                    <a:pt x="4846847" y="2006950"/>
                  </a:lnTo>
                  <a:lnTo>
                    <a:pt x="4872541" y="1968910"/>
                  </a:lnTo>
                  <a:lnTo>
                    <a:pt x="4893267" y="1927606"/>
                  </a:lnTo>
                  <a:lnTo>
                    <a:pt x="4908599" y="1883464"/>
                  </a:lnTo>
                  <a:lnTo>
                    <a:pt x="4918111" y="1836912"/>
                  </a:lnTo>
                  <a:lnTo>
                    <a:pt x="4921377" y="1788375"/>
                  </a:lnTo>
                  <a:lnTo>
                    <a:pt x="4921377" y="357682"/>
                  </a:lnTo>
                  <a:lnTo>
                    <a:pt x="4918111" y="309146"/>
                  </a:lnTo>
                  <a:lnTo>
                    <a:pt x="4908599" y="262594"/>
                  </a:lnTo>
                  <a:lnTo>
                    <a:pt x="4893267" y="218454"/>
                  </a:lnTo>
                  <a:lnTo>
                    <a:pt x="4872541" y="177150"/>
                  </a:lnTo>
                  <a:lnTo>
                    <a:pt x="4846847" y="139111"/>
                  </a:lnTo>
                  <a:lnTo>
                    <a:pt x="4816611" y="104760"/>
                  </a:lnTo>
                  <a:lnTo>
                    <a:pt x="4782260" y="74525"/>
                  </a:lnTo>
                  <a:lnTo>
                    <a:pt x="4744220" y="48832"/>
                  </a:lnTo>
                  <a:lnTo>
                    <a:pt x="4702917" y="28107"/>
                  </a:lnTo>
                  <a:lnTo>
                    <a:pt x="4658778" y="12776"/>
                  </a:lnTo>
                  <a:lnTo>
                    <a:pt x="4612228" y="3265"/>
                  </a:lnTo>
                  <a:lnTo>
                    <a:pt x="4563694" y="0"/>
                  </a:lnTo>
                  <a:close/>
                </a:path>
              </a:pathLst>
            </a:custGeom>
            <a:solidFill>
              <a:srgbClr val="8483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84822" y="3541140"/>
              <a:ext cx="4921885" cy="2146300"/>
            </a:xfrm>
            <a:custGeom>
              <a:avLst/>
              <a:gdLst/>
              <a:ahLst/>
              <a:cxnLst/>
              <a:rect l="l" t="t" r="r" b="b"/>
              <a:pathLst>
                <a:path w="4921884" h="2146300">
                  <a:moveTo>
                    <a:pt x="0" y="357688"/>
                  </a:moveTo>
                  <a:lnTo>
                    <a:pt x="3265" y="309151"/>
                  </a:lnTo>
                  <a:lnTo>
                    <a:pt x="12776" y="262600"/>
                  </a:lnTo>
                  <a:lnTo>
                    <a:pt x="28108" y="218459"/>
                  </a:lnTo>
                  <a:lnTo>
                    <a:pt x="48834" y="177155"/>
                  </a:lnTo>
                  <a:lnTo>
                    <a:pt x="74528" y="139115"/>
                  </a:lnTo>
                  <a:lnTo>
                    <a:pt x="104764" y="104764"/>
                  </a:lnTo>
                  <a:lnTo>
                    <a:pt x="139115" y="74528"/>
                  </a:lnTo>
                  <a:lnTo>
                    <a:pt x="177155" y="48834"/>
                  </a:lnTo>
                  <a:lnTo>
                    <a:pt x="218459" y="28108"/>
                  </a:lnTo>
                  <a:lnTo>
                    <a:pt x="262599" y="12776"/>
                  </a:lnTo>
                  <a:lnTo>
                    <a:pt x="309151" y="3265"/>
                  </a:lnTo>
                  <a:lnTo>
                    <a:pt x="357687" y="0"/>
                  </a:lnTo>
                  <a:lnTo>
                    <a:pt x="4563682" y="0"/>
                  </a:lnTo>
                  <a:lnTo>
                    <a:pt x="4612219" y="3265"/>
                  </a:lnTo>
                  <a:lnTo>
                    <a:pt x="4658771" y="12776"/>
                  </a:lnTo>
                  <a:lnTo>
                    <a:pt x="4702913" y="28108"/>
                  </a:lnTo>
                  <a:lnTo>
                    <a:pt x="4744217" y="48834"/>
                  </a:lnTo>
                  <a:lnTo>
                    <a:pt x="4782257" y="74528"/>
                  </a:lnTo>
                  <a:lnTo>
                    <a:pt x="4816608" y="104764"/>
                  </a:lnTo>
                  <a:lnTo>
                    <a:pt x="4846844" y="139115"/>
                  </a:lnTo>
                  <a:lnTo>
                    <a:pt x="4872538" y="177155"/>
                  </a:lnTo>
                  <a:lnTo>
                    <a:pt x="4893264" y="218459"/>
                  </a:lnTo>
                  <a:lnTo>
                    <a:pt x="4908595" y="262600"/>
                  </a:lnTo>
                  <a:lnTo>
                    <a:pt x="4918107" y="309151"/>
                  </a:lnTo>
                  <a:lnTo>
                    <a:pt x="4921372" y="357688"/>
                  </a:lnTo>
                  <a:lnTo>
                    <a:pt x="4921372" y="1788381"/>
                  </a:lnTo>
                  <a:lnTo>
                    <a:pt x="4918107" y="1836918"/>
                  </a:lnTo>
                  <a:lnTo>
                    <a:pt x="4908595" y="1883470"/>
                  </a:lnTo>
                  <a:lnTo>
                    <a:pt x="4893264" y="1927611"/>
                  </a:lnTo>
                  <a:lnTo>
                    <a:pt x="4872538" y="1968915"/>
                  </a:lnTo>
                  <a:lnTo>
                    <a:pt x="4846844" y="2006956"/>
                  </a:lnTo>
                  <a:lnTo>
                    <a:pt x="4816608" y="2041307"/>
                  </a:lnTo>
                  <a:lnTo>
                    <a:pt x="4782257" y="2071542"/>
                  </a:lnTo>
                  <a:lnTo>
                    <a:pt x="4744217" y="2097236"/>
                  </a:lnTo>
                  <a:lnTo>
                    <a:pt x="4702913" y="2117962"/>
                  </a:lnTo>
                  <a:lnTo>
                    <a:pt x="4658771" y="2133294"/>
                  </a:lnTo>
                  <a:lnTo>
                    <a:pt x="4612219" y="2142805"/>
                  </a:lnTo>
                  <a:lnTo>
                    <a:pt x="4563682" y="2146071"/>
                  </a:lnTo>
                  <a:lnTo>
                    <a:pt x="357687" y="2146071"/>
                  </a:lnTo>
                  <a:lnTo>
                    <a:pt x="309151" y="2142805"/>
                  </a:lnTo>
                  <a:lnTo>
                    <a:pt x="262599" y="2133294"/>
                  </a:lnTo>
                  <a:lnTo>
                    <a:pt x="218459" y="2117962"/>
                  </a:lnTo>
                  <a:lnTo>
                    <a:pt x="177155" y="2097236"/>
                  </a:lnTo>
                  <a:lnTo>
                    <a:pt x="139115" y="2071542"/>
                  </a:lnTo>
                  <a:lnTo>
                    <a:pt x="104764" y="2041307"/>
                  </a:lnTo>
                  <a:lnTo>
                    <a:pt x="74528" y="2006956"/>
                  </a:lnTo>
                  <a:lnTo>
                    <a:pt x="48834" y="1968915"/>
                  </a:lnTo>
                  <a:lnTo>
                    <a:pt x="28108" y="1927611"/>
                  </a:lnTo>
                  <a:lnTo>
                    <a:pt x="12776" y="1883470"/>
                  </a:lnTo>
                  <a:lnTo>
                    <a:pt x="3265" y="1836918"/>
                  </a:lnTo>
                  <a:lnTo>
                    <a:pt x="0" y="1788381"/>
                  </a:lnTo>
                  <a:lnTo>
                    <a:pt x="0" y="3576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87388" y="3685032"/>
            <a:ext cx="4548505" cy="16744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24800"/>
              </a:lnSpc>
              <a:spcBef>
                <a:spcPts val="50"/>
              </a:spcBef>
            </a:pP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00" spc="35" dirty="0">
                <a:solidFill>
                  <a:srgbClr val="FFFFFF"/>
                </a:solidFill>
                <a:latin typeface="Arial"/>
                <a:cs typeface="Arial"/>
              </a:rPr>
              <a:t>non-linear 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arrangement </a:t>
            </a:r>
            <a:r>
              <a:rPr sz="2900" spc="4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textual  material </a:t>
            </a:r>
            <a:r>
              <a:rPr sz="2900" spc="-4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900" spc="-50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r>
              <a:rPr sz="29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hypertext.</a:t>
            </a:r>
            <a:r>
              <a:rPr sz="29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0212" y="2948090"/>
            <a:ext cx="4262387" cy="2354812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22100"/>
              </a:lnSpc>
              <a:spcBef>
                <a:spcPts val="65"/>
              </a:spcBef>
            </a:pPr>
            <a:r>
              <a:rPr sz="3200" b="1" spc="75" dirty="0">
                <a:latin typeface="Arial"/>
                <a:cs typeface="Arial"/>
              </a:rPr>
              <a:t>2. </a:t>
            </a:r>
            <a:r>
              <a:rPr sz="3200" b="1" spc="150" dirty="0">
                <a:latin typeface="Arial"/>
                <a:cs typeface="Arial"/>
              </a:rPr>
              <a:t>Intertextuality  </a:t>
            </a:r>
            <a:r>
              <a:rPr sz="3200" b="1" spc="80" dirty="0">
                <a:latin typeface="Arial"/>
                <a:cs typeface="Arial"/>
              </a:rPr>
              <a:t>converts </a:t>
            </a:r>
            <a:r>
              <a:rPr sz="3200" b="1" spc="60" dirty="0">
                <a:latin typeface="Arial"/>
                <a:cs typeface="Arial"/>
              </a:rPr>
              <a:t>a </a:t>
            </a:r>
            <a:r>
              <a:rPr sz="3200" b="1" spc="80" dirty="0">
                <a:latin typeface="Arial"/>
                <a:cs typeface="Arial"/>
              </a:rPr>
              <a:t>text </a:t>
            </a:r>
            <a:r>
              <a:rPr sz="3200" b="1" spc="155" dirty="0">
                <a:latin typeface="Arial"/>
                <a:cs typeface="Arial"/>
              </a:rPr>
              <a:t>into </a:t>
            </a:r>
            <a:r>
              <a:rPr sz="3200" b="1" spc="-30" dirty="0">
                <a:latin typeface="Arial"/>
                <a:cs typeface="Arial"/>
              </a:rPr>
              <a:t>a  </a:t>
            </a:r>
            <a:r>
              <a:rPr sz="3200" b="1" spc="125" dirty="0">
                <a:latin typeface="Arial"/>
                <a:cs typeface="Arial"/>
              </a:rPr>
              <a:t>multidimensional </a:t>
            </a:r>
            <a:r>
              <a:rPr sz="3200" b="1" spc="-20" dirty="0">
                <a:latin typeface="Arial"/>
                <a:cs typeface="Arial"/>
              </a:rPr>
              <a:t>space.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864" y="682751"/>
            <a:ext cx="5489447" cy="548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5" name="object 5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0212" y="2948090"/>
            <a:ext cx="4469651" cy="2605137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45"/>
              </a:spcBef>
            </a:pPr>
            <a:r>
              <a:rPr sz="2800" b="1" spc="75" dirty="0">
                <a:latin typeface="Arial"/>
                <a:cs typeface="Arial"/>
              </a:rPr>
              <a:t>3. </a:t>
            </a:r>
            <a:r>
              <a:rPr sz="2800" b="1" spc="150" dirty="0">
                <a:latin typeface="Arial"/>
                <a:cs typeface="Arial"/>
              </a:rPr>
              <a:t>A </a:t>
            </a:r>
            <a:r>
              <a:rPr sz="2800" b="1" spc="110" dirty="0">
                <a:latin typeface="Arial"/>
                <a:cs typeface="Arial"/>
              </a:rPr>
              <a:t>hypertext </a:t>
            </a:r>
            <a:r>
              <a:rPr sz="2800" b="1" spc="65" dirty="0">
                <a:latin typeface="Arial"/>
                <a:cs typeface="Arial"/>
              </a:rPr>
              <a:t>connects  </a:t>
            </a:r>
            <a:r>
              <a:rPr sz="2800" b="1" spc="110" dirty="0">
                <a:latin typeface="Arial"/>
                <a:cs typeface="Arial"/>
              </a:rPr>
              <a:t>the </a:t>
            </a:r>
            <a:r>
              <a:rPr sz="2800" b="1" spc="100" dirty="0">
                <a:latin typeface="Arial"/>
                <a:cs typeface="Arial"/>
              </a:rPr>
              <a:t>studied text </a:t>
            </a:r>
            <a:r>
              <a:rPr sz="2800" b="1" spc="160" dirty="0">
                <a:latin typeface="Arial"/>
                <a:cs typeface="Arial"/>
              </a:rPr>
              <a:t>to </a:t>
            </a:r>
            <a:r>
              <a:rPr sz="2800" b="1" spc="75" dirty="0">
                <a:latin typeface="Arial"/>
                <a:cs typeface="Arial"/>
              </a:rPr>
              <a:t>media  </a:t>
            </a:r>
            <a:r>
              <a:rPr sz="2800" b="1" spc="-95" dirty="0">
                <a:latin typeface="Arial"/>
                <a:cs typeface="Arial"/>
              </a:rPr>
              <a:t>as </a:t>
            </a:r>
            <a:r>
              <a:rPr sz="2800" b="1" spc="20" dirty="0">
                <a:latin typeface="Arial"/>
                <a:cs typeface="Arial"/>
              </a:rPr>
              <a:t>a </a:t>
            </a:r>
            <a:r>
              <a:rPr sz="2800" b="1" spc="70" dirty="0">
                <a:latin typeface="Arial"/>
                <a:cs typeface="Arial"/>
              </a:rPr>
              <a:t>whole </a:t>
            </a:r>
            <a:r>
              <a:rPr sz="2800" b="1" spc="65" dirty="0">
                <a:latin typeface="Arial"/>
                <a:cs typeface="Arial"/>
              </a:rPr>
              <a:t>and </a:t>
            </a:r>
            <a:r>
              <a:rPr sz="2800" b="1" spc="55" dirty="0">
                <a:latin typeface="Arial"/>
                <a:cs typeface="Arial"/>
              </a:rPr>
              <a:t>stops </a:t>
            </a:r>
            <a:r>
              <a:rPr sz="2800" b="1" spc="80" dirty="0">
                <a:latin typeface="Arial"/>
                <a:cs typeface="Arial"/>
              </a:rPr>
              <a:t>the  </a:t>
            </a:r>
            <a:r>
              <a:rPr sz="2800" b="1" spc="100" dirty="0">
                <a:latin typeface="Arial"/>
                <a:cs typeface="Arial"/>
              </a:rPr>
              <a:t>text </a:t>
            </a:r>
            <a:r>
              <a:rPr sz="2800" b="1" spc="155" dirty="0">
                <a:latin typeface="Arial"/>
                <a:cs typeface="Arial"/>
              </a:rPr>
              <a:t>from </a:t>
            </a:r>
            <a:r>
              <a:rPr sz="2800" b="1" spc="95" dirty="0">
                <a:latin typeface="Arial"/>
                <a:cs typeface="Arial"/>
              </a:rPr>
              <a:t>being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75" dirty="0">
                <a:latin typeface="Arial"/>
                <a:cs typeface="Arial"/>
              </a:rPr>
              <a:t>isolated. </a:t>
            </a:r>
            <a:endParaRPr sz="2800" b="1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864" y="682751"/>
            <a:ext cx="5489447" cy="548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5" name="object 5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9704" y="408431"/>
            <a:ext cx="5029200" cy="5888990"/>
            <a:chOff x="679704" y="408431"/>
            <a:chExt cx="5029200" cy="5888990"/>
          </a:xfrm>
        </p:grpSpPr>
        <p:sp>
          <p:nvSpPr>
            <p:cNvPr id="3" name="object 3"/>
            <p:cNvSpPr/>
            <p:nvPr/>
          </p:nvSpPr>
          <p:spPr>
            <a:xfrm>
              <a:off x="679704" y="408431"/>
              <a:ext cx="5029200" cy="58734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2835" y="444182"/>
              <a:ext cx="4926330" cy="5767705"/>
            </a:xfrm>
            <a:custGeom>
              <a:avLst/>
              <a:gdLst/>
              <a:ahLst/>
              <a:cxnLst/>
              <a:rect l="l" t="t" r="r" b="b"/>
              <a:pathLst>
                <a:path w="4926330" h="5767705">
                  <a:moveTo>
                    <a:pt x="4596805" y="0"/>
                  </a:moveTo>
                  <a:lnTo>
                    <a:pt x="0" y="275374"/>
                  </a:lnTo>
                  <a:lnTo>
                    <a:pt x="328999" y="5767141"/>
                  </a:lnTo>
                  <a:lnTo>
                    <a:pt x="4925811" y="5491755"/>
                  </a:lnTo>
                  <a:lnTo>
                    <a:pt x="45968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3633" y="560831"/>
              <a:ext cx="4661054" cy="5513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11552" y="5721096"/>
              <a:ext cx="1999488" cy="5760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84704" y="5775960"/>
              <a:ext cx="1871471" cy="448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89381" y="3325712"/>
            <a:ext cx="4835819" cy="278929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35"/>
              </a:spcBef>
            </a:pPr>
            <a:r>
              <a:rPr sz="3000" b="1" spc="80" dirty="0">
                <a:latin typeface="Arial"/>
                <a:cs typeface="Arial"/>
              </a:rPr>
              <a:t>4. </a:t>
            </a:r>
            <a:r>
              <a:rPr sz="3000" b="1" spc="170" dirty="0">
                <a:latin typeface="Arial"/>
                <a:cs typeface="Arial"/>
              </a:rPr>
              <a:t>An </a:t>
            </a:r>
            <a:r>
              <a:rPr sz="3000" b="1" spc="140" dirty="0">
                <a:latin typeface="Arial"/>
                <a:cs typeface="Arial"/>
              </a:rPr>
              <a:t>intertext </a:t>
            </a:r>
            <a:r>
              <a:rPr sz="3000" b="1" spc="95" dirty="0">
                <a:latin typeface="Arial"/>
                <a:cs typeface="Arial"/>
              </a:rPr>
              <a:t>borrows </a:t>
            </a:r>
            <a:r>
              <a:rPr sz="3000" b="1" spc="40" dirty="0">
                <a:latin typeface="Arial"/>
                <a:cs typeface="Arial"/>
              </a:rPr>
              <a:t>ideas </a:t>
            </a:r>
            <a:r>
              <a:rPr sz="3000" b="1" spc="75" dirty="0">
                <a:latin typeface="Arial"/>
                <a:cs typeface="Arial"/>
              </a:rPr>
              <a:t>and  </a:t>
            </a:r>
            <a:r>
              <a:rPr sz="3000" b="1" spc="65" dirty="0">
                <a:latin typeface="Arial"/>
                <a:cs typeface="Arial"/>
              </a:rPr>
              <a:t>themes </a:t>
            </a:r>
            <a:r>
              <a:rPr sz="3000" b="1" spc="155" dirty="0">
                <a:latin typeface="Arial"/>
                <a:cs typeface="Arial"/>
              </a:rPr>
              <a:t>from </a:t>
            </a:r>
            <a:r>
              <a:rPr sz="3000" b="1" spc="120" dirty="0">
                <a:latin typeface="Arial"/>
                <a:cs typeface="Arial"/>
              </a:rPr>
              <a:t>other </a:t>
            </a:r>
            <a:r>
              <a:rPr sz="3000" b="1" spc="85" dirty="0">
                <a:latin typeface="Arial"/>
                <a:cs typeface="Arial"/>
              </a:rPr>
              <a:t>media </a:t>
            </a:r>
            <a:r>
              <a:rPr sz="3000" b="1" spc="110" dirty="0">
                <a:latin typeface="Arial"/>
                <a:cs typeface="Arial"/>
              </a:rPr>
              <a:t>forms  </a:t>
            </a:r>
            <a:r>
              <a:rPr sz="3000" b="1" spc="80" dirty="0">
                <a:latin typeface="Arial"/>
                <a:cs typeface="Arial"/>
              </a:rPr>
              <a:t>(eg. </a:t>
            </a:r>
            <a:r>
              <a:rPr sz="3000" b="1" spc="105" dirty="0">
                <a:latin typeface="Arial"/>
                <a:cs typeface="Arial"/>
              </a:rPr>
              <a:t>audio </a:t>
            </a:r>
            <a:r>
              <a:rPr sz="3000" b="1" spc="80" dirty="0">
                <a:latin typeface="Arial"/>
                <a:cs typeface="Arial"/>
              </a:rPr>
              <a:t>files, </a:t>
            </a:r>
            <a:r>
              <a:rPr sz="3000" b="1" spc="70" dirty="0">
                <a:latin typeface="Arial"/>
                <a:cs typeface="Arial"/>
              </a:rPr>
              <a:t>movies, </a:t>
            </a:r>
            <a:r>
              <a:rPr sz="3000" b="1" spc="80" dirty="0">
                <a:latin typeface="Arial"/>
                <a:cs typeface="Arial"/>
              </a:rPr>
              <a:t>theatre  </a:t>
            </a:r>
            <a:r>
              <a:rPr sz="3000" b="1" spc="100" dirty="0">
                <a:latin typeface="Arial"/>
                <a:cs typeface="Arial"/>
              </a:rPr>
              <a:t>etc.).</a:t>
            </a:r>
            <a:endParaRPr sz="3000" b="1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10" name="object 10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1103375"/>
            <a:ext cx="4648200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74740" y="3326674"/>
            <a:ext cx="4874260" cy="1919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18200"/>
              </a:lnSpc>
              <a:spcBef>
                <a:spcPts val="130"/>
              </a:spcBef>
            </a:pPr>
            <a:r>
              <a:rPr sz="3600" b="1" spc="80" dirty="0">
                <a:latin typeface="Arial"/>
                <a:cs typeface="Arial"/>
              </a:rPr>
              <a:t>5. </a:t>
            </a:r>
            <a:r>
              <a:rPr sz="3600" b="1" spc="145" dirty="0">
                <a:latin typeface="Arial"/>
                <a:cs typeface="Arial"/>
              </a:rPr>
              <a:t>The </a:t>
            </a:r>
            <a:r>
              <a:rPr sz="3600" b="1" spc="140" dirty="0">
                <a:latin typeface="Arial"/>
                <a:cs typeface="Arial"/>
              </a:rPr>
              <a:t>term </a:t>
            </a:r>
            <a:r>
              <a:rPr sz="3600" b="1" i="1" spc="155" dirty="0">
                <a:latin typeface="Times New Roman"/>
                <a:cs typeface="Times New Roman"/>
              </a:rPr>
              <a:t>hypertext </a:t>
            </a:r>
            <a:r>
              <a:rPr sz="3600" b="1" spc="-5" dirty="0">
                <a:latin typeface="Arial"/>
                <a:cs typeface="Arial"/>
              </a:rPr>
              <a:t>was </a:t>
            </a:r>
            <a:r>
              <a:rPr sz="3600" b="1" spc="95" dirty="0">
                <a:latin typeface="Arial"/>
                <a:cs typeface="Arial"/>
              </a:rPr>
              <a:t>coined  </a:t>
            </a:r>
            <a:r>
              <a:rPr sz="3600" b="1" spc="90" dirty="0">
                <a:latin typeface="Arial"/>
                <a:cs typeface="Arial"/>
              </a:rPr>
              <a:t>by </a:t>
            </a:r>
            <a:r>
              <a:rPr sz="3600" b="1" spc="140" dirty="0">
                <a:latin typeface="Arial"/>
                <a:cs typeface="Arial"/>
              </a:rPr>
              <a:t>Ted </a:t>
            </a:r>
            <a:r>
              <a:rPr sz="3600" b="1" spc="95" dirty="0">
                <a:latin typeface="Arial"/>
                <a:cs typeface="Arial"/>
              </a:rPr>
              <a:t>Nelson </a:t>
            </a:r>
            <a:r>
              <a:rPr sz="3600" b="1" spc="185" dirty="0">
                <a:latin typeface="Arial"/>
                <a:cs typeface="Arial"/>
              </a:rPr>
              <a:t>in</a:t>
            </a:r>
            <a:r>
              <a:rPr sz="3600" b="1" spc="-80" dirty="0">
                <a:latin typeface="Arial"/>
                <a:cs typeface="Arial"/>
              </a:rPr>
              <a:t> </a:t>
            </a:r>
            <a:r>
              <a:rPr sz="3600" b="1" spc="60" dirty="0">
                <a:latin typeface="Arial"/>
                <a:cs typeface="Arial"/>
              </a:rPr>
              <a:t>1965.</a:t>
            </a:r>
            <a:endParaRPr sz="3600" b="1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5" name="object 5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8928" y="513778"/>
            <a:ext cx="2023872" cy="647700"/>
          </a:xfrm>
          <a:custGeom>
            <a:avLst/>
            <a:gdLst/>
            <a:ahLst/>
            <a:cxnLst/>
            <a:rect l="l" t="t" r="r" b="b"/>
            <a:pathLst>
              <a:path w="3074670" h="647700">
                <a:moveTo>
                  <a:pt x="3074352" y="0"/>
                </a:moveTo>
                <a:lnTo>
                  <a:pt x="2722880" y="0"/>
                </a:lnTo>
                <a:lnTo>
                  <a:pt x="0" y="0"/>
                </a:lnTo>
                <a:lnTo>
                  <a:pt x="0" y="647700"/>
                </a:lnTo>
                <a:lnTo>
                  <a:pt x="2722880" y="647700"/>
                </a:lnTo>
                <a:lnTo>
                  <a:pt x="3074352" y="647700"/>
                </a:lnTo>
                <a:lnTo>
                  <a:pt x="307435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1" y="500378"/>
            <a:ext cx="3713352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200" dirty="0">
                <a:solidFill>
                  <a:srgbClr val="000000"/>
                </a:solidFill>
                <a:highlight>
                  <a:srgbClr val="FFFF00"/>
                </a:highlight>
                <a:latin typeface="Arimo"/>
                <a:cs typeface="Arimo"/>
              </a:rPr>
              <a:t>INTERTEXT</a:t>
            </a:r>
            <a:endParaRPr sz="4000" dirty="0">
              <a:highlight>
                <a:srgbClr val="FFFF00"/>
              </a:highlight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295400"/>
            <a:ext cx="111252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94247" y="0"/>
              <a:ext cx="6394704" cy="6857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43244" y="722210"/>
            <a:ext cx="5784215" cy="16484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0">
              <a:lnSpc>
                <a:spcPts val="6160"/>
              </a:lnSpc>
            </a:pPr>
            <a:r>
              <a:rPr sz="5350" b="1" i="1" spc="125" dirty="0">
                <a:solidFill>
                  <a:srgbClr val="000000"/>
                </a:solidFill>
                <a:latin typeface="Arimo"/>
                <a:cs typeface="Arimo"/>
              </a:rPr>
              <a:t>The </a:t>
            </a:r>
            <a:r>
              <a:rPr sz="5350" b="1" i="1" spc="114" dirty="0">
                <a:solidFill>
                  <a:srgbClr val="000000"/>
                </a:solidFill>
                <a:latin typeface="Arimo"/>
                <a:cs typeface="Arimo"/>
              </a:rPr>
              <a:t>Three</a:t>
            </a:r>
            <a:r>
              <a:rPr sz="5350" b="1" i="1" spc="-15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5350" b="1" i="1" spc="35" dirty="0">
                <a:solidFill>
                  <a:srgbClr val="000000"/>
                </a:solidFill>
                <a:latin typeface="Arimo"/>
                <a:cs typeface="Arimo"/>
              </a:rPr>
              <a:t>Types </a:t>
            </a:r>
            <a:endParaRPr sz="5350">
              <a:latin typeface="Arimo"/>
              <a:cs typeface="Arimo"/>
            </a:endParaRPr>
          </a:p>
          <a:p>
            <a:pPr marL="12700" marR="3175">
              <a:lnSpc>
                <a:spcPct val="100000"/>
              </a:lnSpc>
              <a:spcBef>
                <a:spcPts val="395"/>
              </a:spcBef>
            </a:pPr>
            <a:r>
              <a:rPr sz="5350" b="1" i="1" spc="70" dirty="0">
                <a:solidFill>
                  <a:srgbClr val="000000"/>
                </a:solidFill>
                <a:latin typeface="Arimo"/>
                <a:cs typeface="Arimo"/>
              </a:rPr>
              <a:t>of</a:t>
            </a:r>
            <a:r>
              <a:rPr sz="5350" b="1" i="1" spc="5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5350" b="1" i="1" spc="125" dirty="0">
                <a:solidFill>
                  <a:srgbClr val="000000"/>
                </a:solidFill>
                <a:latin typeface="Arimo"/>
                <a:cs typeface="Arimo"/>
              </a:rPr>
              <a:t>Intertextuality</a:t>
            </a:r>
            <a:endParaRPr sz="5350">
              <a:latin typeface="Arimo"/>
              <a:cs typeface="Arim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4435" y="6388258"/>
            <a:ext cx="358140" cy="369570"/>
            <a:chOff x="174435" y="6388258"/>
            <a:chExt cx="358140" cy="369570"/>
          </a:xfrm>
        </p:grpSpPr>
        <p:sp>
          <p:nvSpPr>
            <p:cNvPr id="9" name="object 9"/>
            <p:cNvSpPr/>
            <p:nvPr/>
          </p:nvSpPr>
          <p:spPr>
            <a:xfrm>
              <a:off x="174435" y="65727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3" y="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477" y="6388258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4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265" y="6479834"/>
              <a:ext cx="110422" cy="1104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217</Words>
  <Application>Microsoft Macintosh PowerPoint</Application>
  <PresentationFormat>Widescreen</PresentationFormat>
  <Paragraphs>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Arimo</vt:lpstr>
      <vt:lpstr>Calibri</vt:lpstr>
      <vt:lpstr>Times New Roman</vt:lpstr>
      <vt:lpstr>Office Theme</vt:lpstr>
      <vt:lpstr>PowerPoint Presentation</vt:lpstr>
      <vt:lpstr>PowerPoint Presentation</vt:lpstr>
      <vt:lpstr>”Blast from </vt:lpstr>
      <vt:lpstr>PowerPoint Presentation</vt:lpstr>
      <vt:lpstr>PowerPoint Presentation</vt:lpstr>
      <vt:lpstr>PowerPoint Presentation</vt:lpstr>
      <vt:lpstr>PowerPoint Presentation</vt:lpstr>
      <vt:lpstr>INTERTEXT</vt:lpstr>
      <vt:lpstr>The Three Types  of Intertextuality</vt:lpstr>
      <vt:lpstr>Adaptation (old becomes new)</vt:lpstr>
      <vt:lpstr>Examples:</vt:lpstr>
      <vt:lpstr>2. Allusion</vt:lpstr>
      <vt:lpstr>Examples:</vt:lpstr>
      <vt:lpstr>3. Parody</vt:lpstr>
      <vt:lpstr>Examples:</vt:lpstr>
      <vt:lpstr>Letʼs Practice!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Clarinda Mendoza</cp:lastModifiedBy>
  <cp:revision>1</cp:revision>
  <dcterms:created xsi:type="dcterms:W3CDTF">2023-04-21T10:59:52Z</dcterms:created>
  <dcterms:modified xsi:type="dcterms:W3CDTF">2023-04-21T11:08:58Z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2022-04-05T00:00:00Z</vt:filetime>
  </property>
  <property fmtid="{D5CDD505-2E9C-101B-9397-08002B2CF9AE}" pid="3" name="LastSaved">
    <vt:filetime>2023-04-21T00:00:00Z</vt:filetime>
  </property>
</Properties>
</file>